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8.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2" r:id="rId5"/>
    <p:sldMasterId id="2147483804" r:id="rId6"/>
    <p:sldMasterId id="2147483808" r:id="rId7"/>
    <p:sldMasterId id="2147483812" r:id="rId8"/>
    <p:sldMasterId id="2147483818" r:id="rId9"/>
    <p:sldMasterId id="2147483822" r:id="rId10"/>
    <p:sldMasterId id="2147483827" r:id="rId11"/>
    <p:sldMasterId id="2147483831" r:id="rId12"/>
    <p:sldMasterId id="2147483837" r:id="rId13"/>
    <p:sldMasterId id="2147483841" r:id="rId14"/>
  </p:sldMasterIdLst>
  <p:notesMasterIdLst>
    <p:notesMasterId r:id="rId71"/>
  </p:notesMasterIdLst>
  <p:handoutMasterIdLst>
    <p:handoutMasterId r:id="rId72"/>
  </p:handoutMasterIdLst>
  <p:sldIdLst>
    <p:sldId id="1777" r:id="rId15"/>
    <p:sldId id="1876" r:id="rId16"/>
    <p:sldId id="1789" r:id="rId17"/>
    <p:sldId id="1814" r:id="rId18"/>
    <p:sldId id="1792" r:id="rId19"/>
    <p:sldId id="1791" r:id="rId20"/>
    <p:sldId id="1875" r:id="rId21"/>
    <p:sldId id="1854" r:id="rId22"/>
    <p:sldId id="1855" r:id="rId23"/>
    <p:sldId id="1856" r:id="rId24"/>
    <p:sldId id="1857" r:id="rId25"/>
    <p:sldId id="1858" r:id="rId26"/>
    <p:sldId id="1859" r:id="rId27"/>
    <p:sldId id="1860" r:id="rId28"/>
    <p:sldId id="1861" r:id="rId29"/>
    <p:sldId id="1862" r:id="rId30"/>
    <p:sldId id="1863" r:id="rId31"/>
    <p:sldId id="1864" r:id="rId32"/>
    <p:sldId id="1865" r:id="rId33"/>
    <p:sldId id="1866" r:id="rId34"/>
    <p:sldId id="1867" r:id="rId35"/>
    <p:sldId id="1868" r:id="rId36"/>
    <p:sldId id="1778" r:id="rId37"/>
    <p:sldId id="1819" r:id="rId38"/>
    <p:sldId id="1853" r:id="rId39"/>
    <p:sldId id="1825" r:id="rId40"/>
    <p:sldId id="1826" r:id="rId41"/>
    <p:sldId id="1829" r:id="rId42"/>
    <p:sldId id="1827" r:id="rId43"/>
    <p:sldId id="1828" r:id="rId44"/>
    <p:sldId id="1870" r:id="rId45"/>
    <p:sldId id="1830" r:id="rId46"/>
    <p:sldId id="1831" r:id="rId47"/>
    <p:sldId id="1839" r:id="rId48"/>
    <p:sldId id="1851" r:id="rId49"/>
    <p:sldId id="1840" r:id="rId50"/>
    <p:sldId id="1838" r:id="rId51"/>
    <p:sldId id="1849" r:id="rId52"/>
    <p:sldId id="1850" r:id="rId53"/>
    <p:sldId id="1852" r:id="rId54"/>
    <p:sldId id="1832" r:id="rId55"/>
    <p:sldId id="1837" r:id="rId56"/>
    <p:sldId id="1834" r:id="rId57"/>
    <p:sldId id="1841" r:id="rId58"/>
    <p:sldId id="1842" r:id="rId59"/>
    <p:sldId id="1869" r:id="rId60"/>
    <p:sldId id="1844" r:id="rId61"/>
    <p:sldId id="1845" r:id="rId62"/>
    <p:sldId id="1846" r:id="rId63"/>
    <p:sldId id="1847" r:id="rId64"/>
    <p:sldId id="1848" r:id="rId65"/>
    <p:sldId id="1835" r:id="rId66"/>
    <p:sldId id="1874" r:id="rId67"/>
    <p:sldId id="1873" r:id="rId68"/>
    <p:sldId id="1872" r:id="rId69"/>
    <p:sldId id="1871" r:id="rId70"/>
  </p:sldIdLst>
  <p:sldSz cx="9601200" cy="7315200"/>
  <p:notesSz cx="7010400" cy="9296400"/>
  <p:defaultTextStyle>
    <a:defPPr>
      <a:defRPr lang="en-US"/>
    </a:defPPr>
    <a:lvl1pPr algn="l" rtl="0" fontAlgn="base">
      <a:spcBef>
        <a:spcPct val="0"/>
      </a:spcBef>
      <a:spcAft>
        <a:spcPct val="0"/>
      </a:spcAft>
      <a:defRPr sz="2100" kern="1200">
        <a:solidFill>
          <a:schemeClr val="tx1"/>
        </a:solidFill>
        <a:latin typeface="Times New Roman" pitchFamily="18" charset="0"/>
        <a:ea typeface="+mn-ea"/>
        <a:cs typeface="+mn-cs"/>
      </a:defRPr>
    </a:lvl1pPr>
    <a:lvl2pPr marL="483133" algn="l" rtl="0" fontAlgn="base">
      <a:spcBef>
        <a:spcPct val="0"/>
      </a:spcBef>
      <a:spcAft>
        <a:spcPct val="0"/>
      </a:spcAft>
      <a:defRPr sz="2100" kern="1200">
        <a:solidFill>
          <a:schemeClr val="tx1"/>
        </a:solidFill>
        <a:latin typeface="Times New Roman" pitchFamily="18" charset="0"/>
        <a:ea typeface="+mn-ea"/>
        <a:cs typeface="+mn-cs"/>
      </a:defRPr>
    </a:lvl2pPr>
    <a:lvl3pPr marL="966268" algn="l" rtl="0" fontAlgn="base">
      <a:spcBef>
        <a:spcPct val="0"/>
      </a:spcBef>
      <a:spcAft>
        <a:spcPct val="0"/>
      </a:spcAft>
      <a:defRPr sz="2100" kern="1200">
        <a:solidFill>
          <a:schemeClr val="tx1"/>
        </a:solidFill>
        <a:latin typeface="Times New Roman" pitchFamily="18" charset="0"/>
        <a:ea typeface="+mn-ea"/>
        <a:cs typeface="+mn-cs"/>
      </a:defRPr>
    </a:lvl3pPr>
    <a:lvl4pPr marL="1449399" algn="l" rtl="0" fontAlgn="base">
      <a:spcBef>
        <a:spcPct val="0"/>
      </a:spcBef>
      <a:spcAft>
        <a:spcPct val="0"/>
      </a:spcAft>
      <a:defRPr sz="2100" kern="1200">
        <a:solidFill>
          <a:schemeClr val="tx1"/>
        </a:solidFill>
        <a:latin typeface="Times New Roman" pitchFamily="18" charset="0"/>
        <a:ea typeface="+mn-ea"/>
        <a:cs typeface="+mn-cs"/>
      </a:defRPr>
    </a:lvl4pPr>
    <a:lvl5pPr marL="1932535" algn="l" rtl="0" fontAlgn="base">
      <a:spcBef>
        <a:spcPct val="0"/>
      </a:spcBef>
      <a:spcAft>
        <a:spcPct val="0"/>
      </a:spcAft>
      <a:defRPr sz="2100" kern="1200">
        <a:solidFill>
          <a:schemeClr val="tx1"/>
        </a:solidFill>
        <a:latin typeface="Times New Roman" pitchFamily="18" charset="0"/>
        <a:ea typeface="+mn-ea"/>
        <a:cs typeface="+mn-cs"/>
      </a:defRPr>
    </a:lvl5pPr>
    <a:lvl6pPr marL="2415670" algn="l" defTabSz="966268" rtl="0" eaLnBrk="1" latinLnBrk="0" hangingPunct="1">
      <a:defRPr sz="2100" kern="1200">
        <a:solidFill>
          <a:schemeClr val="tx1"/>
        </a:solidFill>
        <a:latin typeface="Times New Roman" pitchFamily="18" charset="0"/>
        <a:ea typeface="+mn-ea"/>
        <a:cs typeface="+mn-cs"/>
      </a:defRPr>
    </a:lvl6pPr>
    <a:lvl7pPr marL="2898805" algn="l" defTabSz="966268" rtl="0" eaLnBrk="1" latinLnBrk="0" hangingPunct="1">
      <a:defRPr sz="2100" kern="1200">
        <a:solidFill>
          <a:schemeClr val="tx1"/>
        </a:solidFill>
        <a:latin typeface="Times New Roman" pitchFamily="18" charset="0"/>
        <a:ea typeface="+mn-ea"/>
        <a:cs typeface="+mn-cs"/>
      </a:defRPr>
    </a:lvl7pPr>
    <a:lvl8pPr marL="3381938" algn="l" defTabSz="966268" rtl="0" eaLnBrk="1" latinLnBrk="0" hangingPunct="1">
      <a:defRPr sz="2100" kern="1200">
        <a:solidFill>
          <a:schemeClr val="tx1"/>
        </a:solidFill>
        <a:latin typeface="Times New Roman" pitchFamily="18" charset="0"/>
        <a:ea typeface="+mn-ea"/>
        <a:cs typeface="+mn-cs"/>
      </a:defRPr>
    </a:lvl8pPr>
    <a:lvl9pPr marL="3865071" algn="l" defTabSz="966268" rtl="0" eaLnBrk="1" latinLnBrk="0" hangingPunct="1">
      <a:defRPr sz="21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074">
          <p15:clr>
            <a:srgbClr val="A4A3A4"/>
          </p15:clr>
        </p15:guide>
        <p15:guide id="2" pos="6047">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Nesbitt" initials="MDN"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7C"/>
    <a:srgbClr val="FFFFFF"/>
    <a:srgbClr val="365F91"/>
    <a:srgbClr val="E7EAEC"/>
    <a:srgbClr val="DC5F5F"/>
    <a:srgbClr val="C59EE2"/>
    <a:srgbClr val="FFC000"/>
    <a:srgbClr val="FFFA00"/>
    <a:srgbClr val="CB7E2F"/>
    <a:srgbClr val="3986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6" autoAdjust="0"/>
    <p:restoredTop sz="72355" autoAdjust="0"/>
  </p:normalViewPr>
  <p:slideViewPr>
    <p:cSldViewPr snapToGrid="0">
      <p:cViewPr varScale="1">
        <p:scale>
          <a:sx n="103" d="100"/>
          <a:sy n="103" d="100"/>
        </p:scale>
        <p:origin x="2768" y="176"/>
      </p:cViewPr>
      <p:guideLst>
        <p:guide orient="horz" pos="1074"/>
        <p:guide pos="6047"/>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125" d="100"/>
        <a:sy n="125" d="100"/>
      </p:scale>
      <p:origin x="0" y="0"/>
    </p:cViewPr>
  </p:sorterViewPr>
  <p:notesViewPr>
    <p:cSldViewPr snapToGrid="0">
      <p:cViewPr varScale="1">
        <p:scale>
          <a:sx n="68" d="100"/>
          <a:sy n="68" d="100"/>
        </p:scale>
        <p:origin x="-3258" y="-120"/>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4" Type="http://schemas.openxmlformats.org/officeDocument/2006/relationships/slideMaster" Target="slideMasters/slideMaster10.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63" Type="http://schemas.openxmlformats.org/officeDocument/2006/relationships/slide" Target="slides/slide49.xml"/><Relationship Id="rId64" Type="http://schemas.openxmlformats.org/officeDocument/2006/relationships/slide" Target="slides/slide50.xml"/><Relationship Id="rId65" Type="http://schemas.openxmlformats.org/officeDocument/2006/relationships/slide" Target="slides/slide51.xml"/><Relationship Id="rId66" Type="http://schemas.openxmlformats.org/officeDocument/2006/relationships/slide" Target="slides/slide52.xml"/><Relationship Id="rId67" Type="http://schemas.openxmlformats.org/officeDocument/2006/relationships/slide" Target="slides/slide53.xml"/><Relationship Id="rId68" Type="http://schemas.openxmlformats.org/officeDocument/2006/relationships/slide" Target="slides/slide54.xml"/><Relationship Id="rId69" Type="http://schemas.openxmlformats.org/officeDocument/2006/relationships/slide" Target="slides/slide55.xml"/><Relationship Id="rId50" Type="http://schemas.openxmlformats.org/officeDocument/2006/relationships/slide" Target="slides/slide36.xml"/><Relationship Id="rId51" Type="http://schemas.openxmlformats.org/officeDocument/2006/relationships/slide" Target="slides/slide37.xml"/><Relationship Id="rId52" Type="http://schemas.openxmlformats.org/officeDocument/2006/relationships/slide" Target="slides/slide38.xml"/><Relationship Id="rId53" Type="http://schemas.openxmlformats.org/officeDocument/2006/relationships/slide" Target="slides/slide39.xml"/><Relationship Id="rId54" Type="http://schemas.openxmlformats.org/officeDocument/2006/relationships/slide" Target="slides/slide40.xml"/><Relationship Id="rId55" Type="http://schemas.openxmlformats.org/officeDocument/2006/relationships/slide" Target="slides/slide41.xml"/><Relationship Id="rId56" Type="http://schemas.openxmlformats.org/officeDocument/2006/relationships/slide" Target="slides/slide42.xml"/><Relationship Id="rId57" Type="http://schemas.openxmlformats.org/officeDocument/2006/relationships/slide" Target="slides/slide43.xml"/><Relationship Id="rId58" Type="http://schemas.openxmlformats.org/officeDocument/2006/relationships/slide" Target="slides/slide44.xml"/><Relationship Id="rId59" Type="http://schemas.openxmlformats.org/officeDocument/2006/relationships/slide" Target="slides/slide45.xml"/><Relationship Id="rId40" Type="http://schemas.openxmlformats.org/officeDocument/2006/relationships/slide" Target="slides/slide26.xml"/><Relationship Id="rId41" Type="http://schemas.openxmlformats.org/officeDocument/2006/relationships/slide" Target="slides/slide27.xml"/><Relationship Id="rId42" Type="http://schemas.openxmlformats.org/officeDocument/2006/relationships/slide" Target="slides/slide28.xml"/><Relationship Id="rId43" Type="http://schemas.openxmlformats.org/officeDocument/2006/relationships/slide" Target="slides/slide29.xml"/><Relationship Id="rId44" Type="http://schemas.openxmlformats.org/officeDocument/2006/relationships/slide" Target="slides/slide30.xml"/><Relationship Id="rId45" Type="http://schemas.openxmlformats.org/officeDocument/2006/relationships/slide" Target="slides/slide31.xml"/><Relationship Id="rId46" Type="http://schemas.openxmlformats.org/officeDocument/2006/relationships/slide" Target="slides/slide32.xml"/><Relationship Id="rId47" Type="http://schemas.openxmlformats.org/officeDocument/2006/relationships/slide" Target="slides/slide33.xml"/><Relationship Id="rId48" Type="http://schemas.openxmlformats.org/officeDocument/2006/relationships/slide" Target="slides/slide34.xml"/><Relationship Id="rId49" Type="http://schemas.openxmlformats.org/officeDocument/2006/relationships/slide" Target="slides/slide3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9" Type="http://schemas.openxmlformats.org/officeDocument/2006/relationships/slideMaster" Target="slideMasters/slideMaster5.xml"/><Relationship Id="rId30" Type="http://schemas.openxmlformats.org/officeDocument/2006/relationships/slide" Target="slides/slide16.xml"/><Relationship Id="rId31" Type="http://schemas.openxmlformats.org/officeDocument/2006/relationships/slide" Target="slides/slide17.xml"/><Relationship Id="rId32" Type="http://schemas.openxmlformats.org/officeDocument/2006/relationships/slide" Target="slides/slide18.xml"/><Relationship Id="rId33" Type="http://schemas.openxmlformats.org/officeDocument/2006/relationships/slide" Target="slides/slide19.xml"/><Relationship Id="rId34" Type="http://schemas.openxmlformats.org/officeDocument/2006/relationships/slide" Target="slides/slide20.xml"/><Relationship Id="rId35" Type="http://schemas.openxmlformats.org/officeDocument/2006/relationships/slide" Target="slides/slide21.xml"/><Relationship Id="rId36" Type="http://schemas.openxmlformats.org/officeDocument/2006/relationships/slide" Target="slides/slide22.xml"/><Relationship Id="rId37" Type="http://schemas.openxmlformats.org/officeDocument/2006/relationships/slide" Target="slides/slide23.xml"/><Relationship Id="rId38" Type="http://schemas.openxmlformats.org/officeDocument/2006/relationships/slide" Target="slides/slide24.xml"/><Relationship Id="rId39" Type="http://schemas.openxmlformats.org/officeDocument/2006/relationships/slide" Target="slides/slide25.xml"/><Relationship Id="rId70" Type="http://schemas.openxmlformats.org/officeDocument/2006/relationships/slide" Target="slides/slide56.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slide" Target="slides/slide9.xml"/><Relationship Id="rId24" Type="http://schemas.openxmlformats.org/officeDocument/2006/relationships/slide" Target="slides/slide10.xml"/><Relationship Id="rId25" Type="http://schemas.openxmlformats.org/officeDocument/2006/relationships/slide" Target="slides/slide11.xml"/><Relationship Id="rId26" Type="http://schemas.openxmlformats.org/officeDocument/2006/relationships/slide" Target="slides/slide12.xml"/><Relationship Id="rId27" Type="http://schemas.openxmlformats.org/officeDocument/2006/relationships/slide" Target="slides/slide13.xml"/><Relationship Id="rId28" Type="http://schemas.openxmlformats.org/officeDocument/2006/relationships/slide" Target="slides/slide14.xml"/><Relationship Id="rId29" Type="http://schemas.openxmlformats.org/officeDocument/2006/relationships/slide" Target="slides/slide15.xml"/><Relationship Id="rId73" Type="http://schemas.openxmlformats.org/officeDocument/2006/relationships/commentAuthors" Target="commentAuthors.xml"/><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46.xml"/><Relationship Id="rId61" Type="http://schemas.openxmlformats.org/officeDocument/2006/relationships/slide" Target="slides/slide47.xml"/><Relationship Id="rId62" Type="http://schemas.openxmlformats.org/officeDocument/2006/relationships/slide" Target="slides/slide48.xml"/><Relationship Id="rId10" Type="http://schemas.openxmlformats.org/officeDocument/2006/relationships/slideMaster" Target="slideMasters/slideMaster6.xml"/><Relationship Id="rId11" Type="http://schemas.openxmlformats.org/officeDocument/2006/relationships/slideMaster" Target="slideMasters/slideMaster7.xml"/><Relationship Id="rId12" Type="http://schemas.openxmlformats.org/officeDocument/2006/relationships/slideMaster" Target="slideMasters/slideMaster8.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7F83D6-8F35-4733-B829-A54DFBFD456E}" type="doc">
      <dgm:prSet loTypeId="urn:microsoft.com/office/officeart/2005/8/layout/cycle3" loCatId="cycle" qsTypeId="urn:microsoft.com/office/officeart/2005/8/quickstyle/simple1" qsCatId="simple" csTypeId="urn:microsoft.com/office/officeart/2005/8/colors/accent4_2" csCatId="accent4" phldr="1"/>
      <dgm:spPr/>
      <dgm:t>
        <a:bodyPr/>
        <a:lstStyle/>
        <a:p>
          <a:endParaRPr lang="en-US"/>
        </a:p>
      </dgm:t>
    </dgm:pt>
    <dgm:pt modelId="{3B76BE2B-8DD9-4E46-92B9-2CA0E5DC7DFB}">
      <dgm:prSet phldrT="[Text]" custT="1"/>
      <dgm:spPr/>
      <dgm:t>
        <a:bodyPr/>
        <a:lstStyle/>
        <a:p>
          <a:r>
            <a:rPr lang="en-US" sz="2500" dirty="0" smtClean="0"/>
            <a:t>Assess maturity level </a:t>
          </a:r>
          <a:endParaRPr lang="en-US" sz="2500" dirty="0"/>
        </a:p>
      </dgm:t>
    </dgm:pt>
    <dgm:pt modelId="{EEF903CA-5A10-4DF4-BE74-781F9D894C09}" type="parTrans" cxnId="{C7622C26-CA92-44F6-9D5E-0425A3DC032B}">
      <dgm:prSet/>
      <dgm:spPr/>
      <dgm:t>
        <a:bodyPr/>
        <a:lstStyle/>
        <a:p>
          <a:endParaRPr lang="en-US"/>
        </a:p>
      </dgm:t>
    </dgm:pt>
    <dgm:pt modelId="{068CAC6C-2043-4078-97FF-1BA122891EF5}" type="sibTrans" cxnId="{C7622C26-CA92-44F6-9D5E-0425A3DC032B}">
      <dgm:prSet/>
      <dgm:spPr/>
      <dgm:t>
        <a:bodyPr/>
        <a:lstStyle/>
        <a:p>
          <a:endParaRPr lang="en-US"/>
        </a:p>
      </dgm:t>
    </dgm:pt>
    <dgm:pt modelId="{C38FF7F9-58AF-4DA3-A73D-7C93BB16407B}">
      <dgm:prSet phldrT="[Text]" custT="1"/>
      <dgm:spPr/>
      <dgm:t>
        <a:bodyPr/>
        <a:lstStyle/>
        <a:p>
          <a:r>
            <a:rPr lang="en-US" sz="2500" dirty="0" smtClean="0"/>
            <a:t>Determine action steps</a:t>
          </a:r>
          <a:endParaRPr lang="en-US" sz="2500" dirty="0"/>
        </a:p>
      </dgm:t>
    </dgm:pt>
    <dgm:pt modelId="{3530D032-DB00-4B88-92DB-4E9693D49564}" type="parTrans" cxnId="{81CFC394-4F67-4727-B471-97B1BC1EE1C6}">
      <dgm:prSet/>
      <dgm:spPr/>
      <dgm:t>
        <a:bodyPr/>
        <a:lstStyle/>
        <a:p>
          <a:endParaRPr lang="en-US"/>
        </a:p>
      </dgm:t>
    </dgm:pt>
    <dgm:pt modelId="{A980CF38-AB4F-4969-9212-7F950BE3B613}" type="sibTrans" cxnId="{81CFC394-4F67-4727-B471-97B1BC1EE1C6}">
      <dgm:prSet/>
      <dgm:spPr/>
      <dgm:t>
        <a:bodyPr/>
        <a:lstStyle/>
        <a:p>
          <a:endParaRPr lang="en-US"/>
        </a:p>
      </dgm:t>
    </dgm:pt>
    <dgm:pt modelId="{D9899660-7DE4-4C6D-8638-D8031C69B37C}">
      <dgm:prSet phldrT="[Text]"/>
      <dgm:spPr/>
      <dgm:t>
        <a:bodyPr/>
        <a:lstStyle/>
        <a:p>
          <a:r>
            <a:rPr lang="en-US" dirty="0" smtClean="0"/>
            <a:t>Review Implementation Steps</a:t>
          </a:r>
          <a:endParaRPr lang="en-US" dirty="0"/>
        </a:p>
      </dgm:t>
    </dgm:pt>
    <dgm:pt modelId="{1DD7A0B3-7109-49A3-B143-BCE2923A1D08}" type="parTrans" cxnId="{2CF815DA-D3E9-4BD7-94FD-C6A8F5C68A4A}">
      <dgm:prSet/>
      <dgm:spPr/>
      <dgm:t>
        <a:bodyPr/>
        <a:lstStyle/>
        <a:p>
          <a:endParaRPr lang="en-US"/>
        </a:p>
      </dgm:t>
    </dgm:pt>
    <dgm:pt modelId="{7FE76DDA-924C-4E76-B1D9-8921B629DA1F}" type="sibTrans" cxnId="{2CF815DA-D3E9-4BD7-94FD-C6A8F5C68A4A}">
      <dgm:prSet/>
      <dgm:spPr/>
      <dgm:t>
        <a:bodyPr/>
        <a:lstStyle/>
        <a:p>
          <a:endParaRPr lang="en-US"/>
        </a:p>
      </dgm:t>
    </dgm:pt>
    <dgm:pt modelId="{C46A45FD-04E3-4F22-BE2D-3DC2D7E15A7D}">
      <dgm:prSet phldrT="[Text]" custT="1"/>
      <dgm:spPr/>
      <dgm:t>
        <a:bodyPr/>
        <a:lstStyle/>
        <a:p>
          <a:r>
            <a:rPr lang="en-US" sz="2500" dirty="0" smtClean="0"/>
            <a:t>Develop/ undertake action plan</a:t>
          </a:r>
          <a:endParaRPr lang="en-US" sz="2500" dirty="0"/>
        </a:p>
      </dgm:t>
    </dgm:pt>
    <dgm:pt modelId="{702C6D27-9F56-45F2-84A4-E8923FEF62DE}" type="parTrans" cxnId="{698F586C-5BAB-456A-B970-C1A2A9F304D4}">
      <dgm:prSet/>
      <dgm:spPr/>
      <dgm:t>
        <a:bodyPr/>
        <a:lstStyle/>
        <a:p>
          <a:endParaRPr lang="en-US"/>
        </a:p>
      </dgm:t>
    </dgm:pt>
    <dgm:pt modelId="{549BADFF-EA14-48E3-A530-D498024B2B76}" type="sibTrans" cxnId="{698F586C-5BAB-456A-B970-C1A2A9F304D4}">
      <dgm:prSet/>
      <dgm:spPr/>
      <dgm:t>
        <a:bodyPr/>
        <a:lstStyle/>
        <a:p>
          <a:endParaRPr lang="en-US"/>
        </a:p>
      </dgm:t>
    </dgm:pt>
    <dgm:pt modelId="{C3747D41-C43F-4DC2-B65B-C5A7A2D7C4C1}">
      <dgm:prSet phldrT="[Text]" custT="1"/>
      <dgm:spPr/>
      <dgm:t>
        <a:bodyPr/>
        <a:lstStyle/>
        <a:p>
          <a:r>
            <a:rPr lang="en-US" sz="2500" dirty="0" smtClean="0"/>
            <a:t>Iterate and improve </a:t>
          </a:r>
          <a:endParaRPr lang="en-US" sz="2500" dirty="0"/>
        </a:p>
      </dgm:t>
    </dgm:pt>
    <dgm:pt modelId="{AD6F44B1-C4E5-4082-AB02-400B69FF0C90}" type="parTrans" cxnId="{38714200-2280-4BD0-BB4F-23CA2523A1AD}">
      <dgm:prSet/>
      <dgm:spPr/>
      <dgm:t>
        <a:bodyPr/>
        <a:lstStyle/>
        <a:p>
          <a:endParaRPr lang="en-US"/>
        </a:p>
      </dgm:t>
    </dgm:pt>
    <dgm:pt modelId="{658D412C-1B16-4016-897A-E818C0F5D42E}" type="sibTrans" cxnId="{38714200-2280-4BD0-BB4F-23CA2523A1AD}">
      <dgm:prSet/>
      <dgm:spPr/>
      <dgm:t>
        <a:bodyPr/>
        <a:lstStyle/>
        <a:p>
          <a:endParaRPr lang="en-US"/>
        </a:p>
      </dgm:t>
    </dgm:pt>
    <dgm:pt modelId="{70E4F29B-C815-48E3-BDC2-3D61EBE0D946}" type="pres">
      <dgm:prSet presAssocID="{037F83D6-8F35-4733-B829-A54DFBFD456E}" presName="Name0" presStyleCnt="0">
        <dgm:presLayoutVars>
          <dgm:dir/>
          <dgm:resizeHandles val="exact"/>
        </dgm:presLayoutVars>
      </dgm:prSet>
      <dgm:spPr/>
      <dgm:t>
        <a:bodyPr/>
        <a:lstStyle/>
        <a:p>
          <a:endParaRPr lang="en-US"/>
        </a:p>
      </dgm:t>
    </dgm:pt>
    <dgm:pt modelId="{DBEFA55E-20CC-4379-88A8-DB9CB6720E7B}" type="pres">
      <dgm:prSet presAssocID="{037F83D6-8F35-4733-B829-A54DFBFD456E}" presName="cycle" presStyleCnt="0"/>
      <dgm:spPr/>
      <dgm:t>
        <a:bodyPr/>
        <a:lstStyle/>
        <a:p>
          <a:endParaRPr lang="en-US"/>
        </a:p>
      </dgm:t>
    </dgm:pt>
    <dgm:pt modelId="{CAE02897-A48D-48FE-B432-70194AF477A8}" type="pres">
      <dgm:prSet presAssocID="{3B76BE2B-8DD9-4E46-92B9-2CA0E5DC7DFB}" presName="nodeFirstNode" presStyleLbl="node1" presStyleIdx="0" presStyleCnt="5">
        <dgm:presLayoutVars>
          <dgm:bulletEnabled val="1"/>
        </dgm:presLayoutVars>
      </dgm:prSet>
      <dgm:spPr/>
      <dgm:t>
        <a:bodyPr/>
        <a:lstStyle/>
        <a:p>
          <a:endParaRPr lang="en-US"/>
        </a:p>
      </dgm:t>
    </dgm:pt>
    <dgm:pt modelId="{BA0B950D-11F4-4AE7-B600-E5EBCB647A87}" type="pres">
      <dgm:prSet presAssocID="{068CAC6C-2043-4078-97FF-1BA122891EF5}" presName="sibTransFirstNode" presStyleLbl="bgShp" presStyleIdx="0" presStyleCnt="1"/>
      <dgm:spPr/>
      <dgm:t>
        <a:bodyPr/>
        <a:lstStyle/>
        <a:p>
          <a:endParaRPr lang="en-US"/>
        </a:p>
      </dgm:t>
    </dgm:pt>
    <dgm:pt modelId="{48AF1EA1-9B47-435C-AF8E-B74D28A71E07}" type="pres">
      <dgm:prSet presAssocID="{C38FF7F9-58AF-4DA3-A73D-7C93BB16407B}" presName="nodeFollowingNodes" presStyleLbl="node1" presStyleIdx="1" presStyleCnt="5" custRadScaleRad="96945" custRadScaleInc="11367">
        <dgm:presLayoutVars>
          <dgm:bulletEnabled val="1"/>
        </dgm:presLayoutVars>
      </dgm:prSet>
      <dgm:spPr/>
      <dgm:t>
        <a:bodyPr/>
        <a:lstStyle/>
        <a:p>
          <a:endParaRPr lang="en-US"/>
        </a:p>
      </dgm:t>
    </dgm:pt>
    <dgm:pt modelId="{0E9D9AF1-6E99-4CD1-B084-12C248857C2E}" type="pres">
      <dgm:prSet presAssocID="{D9899660-7DE4-4C6D-8638-D8031C69B37C}" presName="nodeFollowingNodes" presStyleLbl="node1" presStyleIdx="2" presStyleCnt="5" custScaleY="119351" custRadScaleRad="103805" custRadScaleInc="-4663">
        <dgm:presLayoutVars>
          <dgm:bulletEnabled val="1"/>
        </dgm:presLayoutVars>
      </dgm:prSet>
      <dgm:spPr/>
      <dgm:t>
        <a:bodyPr/>
        <a:lstStyle/>
        <a:p>
          <a:endParaRPr lang="en-US"/>
        </a:p>
      </dgm:t>
    </dgm:pt>
    <dgm:pt modelId="{BC636156-2D93-4DA4-843B-97EDA6D8784A}" type="pres">
      <dgm:prSet presAssocID="{C46A45FD-04E3-4F22-BE2D-3DC2D7E15A7D}" presName="nodeFollowingNodes" presStyleLbl="node1" presStyleIdx="3" presStyleCnt="5" custScaleX="106463" custScaleY="122431" custRadScaleRad="104330" custRadScaleInc="5259">
        <dgm:presLayoutVars>
          <dgm:bulletEnabled val="1"/>
        </dgm:presLayoutVars>
      </dgm:prSet>
      <dgm:spPr/>
      <dgm:t>
        <a:bodyPr/>
        <a:lstStyle/>
        <a:p>
          <a:endParaRPr lang="en-US"/>
        </a:p>
      </dgm:t>
    </dgm:pt>
    <dgm:pt modelId="{B7BED6AB-B5C1-4FA1-84D9-821B3FDE79EF}" type="pres">
      <dgm:prSet presAssocID="{C3747D41-C43F-4DC2-B65B-C5A7A2D7C4C1}" presName="nodeFollowingNodes" presStyleLbl="node1" presStyleIdx="4" presStyleCnt="5" custRadScaleRad="97027" custRadScaleInc="-10964">
        <dgm:presLayoutVars>
          <dgm:bulletEnabled val="1"/>
        </dgm:presLayoutVars>
      </dgm:prSet>
      <dgm:spPr/>
      <dgm:t>
        <a:bodyPr/>
        <a:lstStyle/>
        <a:p>
          <a:endParaRPr lang="en-US"/>
        </a:p>
      </dgm:t>
    </dgm:pt>
  </dgm:ptLst>
  <dgm:cxnLst>
    <dgm:cxn modelId="{38714200-2280-4BD0-BB4F-23CA2523A1AD}" srcId="{037F83D6-8F35-4733-B829-A54DFBFD456E}" destId="{C3747D41-C43F-4DC2-B65B-C5A7A2D7C4C1}" srcOrd="4" destOrd="0" parTransId="{AD6F44B1-C4E5-4082-AB02-400B69FF0C90}" sibTransId="{658D412C-1B16-4016-897A-E818C0F5D42E}"/>
    <dgm:cxn modelId="{B83B2BCE-BD19-428E-B4CA-5F3E256E0C97}" type="presOf" srcId="{D9899660-7DE4-4C6D-8638-D8031C69B37C}" destId="{0E9D9AF1-6E99-4CD1-B084-12C248857C2E}" srcOrd="0" destOrd="0" presId="urn:microsoft.com/office/officeart/2005/8/layout/cycle3"/>
    <dgm:cxn modelId="{698F586C-5BAB-456A-B970-C1A2A9F304D4}" srcId="{037F83D6-8F35-4733-B829-A54DFBFD456E}" destId="{C46A45FD-04E3-4F22-BE2D-3DC2D7E15A7D}" srcOrd="3" destOrd="0" parTransId="{702C6D27-9F56-45F2-84A4-E8923FEF62DE}" sibTransId="{549BADFF-EA14-48E3-A530-D498024B2B76}"/>
    <dgm:cxn modelId="{ED119D2C-74AF-41BB-9CAD-3CF6AC40BC85}" type="presOf" srcId="{C46A45FD-04E3-4F22-BE2D-3DC2D7E15A7D}" destId="{BC636156-2D93-4DA4-843B-97EDA6D8784A}" srcOrd="0" destOrd="0" presId="urn:microsoft.com/office/officeart/2005/8/layout/cycle3"/>
    <dgm:cxn modelId="{C06C2E38-0FF1-4D3C-8978-8A319D4CCA25}" type="presOf" srcId="{068CAC6C-2043-4078-97FF-1BA122891EF5}" destId="{BA0B950D-11F4-4AE7-B600-E5EBCB647A87}" srcOrd="0" destOrd="0" presId="urn:microsoft.com/office/officeart/2005/8/layout/cycle3"/>
    <dgm:cxn modelId="{2DD4D55A-E262-42B1-B6E6-B1D45C8A78FB}" type="presOf" srcId="{037F83D6-8F35-4733-B829-A54DFBFD456E}" destId="{70E4F29B-C815-48E3-BDC2-3D61EBE0D946}" srcOrd="0" destOrd="0" presId="urn:microsoft.com/office/officeart/2005/8/layout/cycle3"/>
    <dgm:cxn modelId="{81CFC394-4F67-4727-B471-97B1BC1EE1C6}" srcId="{037F83D6-8F35-4733-B829-A54DFBFD456E}" destId="{C38FF7F9-58AF-4DA3-A73D-7C93BB16407B}" srcOrd="1" destOrd="0" parTransId="{3530D032-DB00-4B88-92DB-4E9693D49564}" sibTransId="{A980CF38-AB4F-4969-9212-7F950BE3B613}"/>
    <dgm:cxn modelId="{286A07EF-30D2-4DAD-BD93-A1AE9377CD54}" type="presOf" srcId="{C3747D41-C43F-4DC2-B65B-C5A7A2D7C4C1}" destId="{B7BED6AB-B5C1-4FA1-84D9-821B3FDE79EF}" srcOrd="0" destOrd="0" presId="urn:microsoft.com/office/officeart/2005/8/layout/cycle3"/>
    <dgm:cxn modelId="{7F7F513B-6A9C-44BE-83BE-83C879B3C290}" type="presOf" srcId="{C38FF7F9-58AF-4DA3-A73D-7C93BB16407B}" destId="{48AF1EA1-9B47-435C-AF8E-B74D28A71E07}" srcOrd="0" destOrd="0" presId="urn:microsoft.com/office/officeart/2005/8/layout/cycle3"/>
    <dgm:cxn modelId="{E4D557ED-D686-4974-9984-1AE2F6FFAB61}" type="presOf" srcId="{3B76BE2B-8DD9-4E46-92B9-2CA0E5DC7DFB}" destId="{CAE02897-A48D-48FE-B432-70194AF477A8}" srcOrd="0" destOrd="0" presId="urn:microsoft.com/office/officeart/2005/8/layout/cycle3"/>
    <dgm:cxn modelId="{C7622C26-CA92-44F6-9D5E-0425A3DC032B}" srcId="{037F83D6-8F35-4733-B829-A54DFBFD456E}" destId="{3B76BE2B-8DD9-4E46-92B9-2CA0E5DC7DFB}" srcOrd="0" destOrd="0" parTransId="{EEF903CA-5A10-4DF4-BE74-781F9D894C09}" sibTransId="{068CAC6C-2043-4078-97FF-1BA122891EF5}"/>
    <dgm:cxn modelId="{2CF815DA-D3E9-4BD7-94FD-C6A8F5C68A4A}" srcId="{037F83D6-8F35-4733-B829-A54DFBFD456E}" destId="{D9899660-7DE4-4C6D-8638-D8031C69B37C}" srcOrd="2" destOrd="0" parTransId="{1DD7A0B3-7109-49A3-B143-BCE2923A1D08}" sibTransId="{7FE76DDA-924C-4E76-B1D9-8921B629DA1F}"/>
    <dgm:cxn modelId="{C11CBE88-FDBA-4014-B9C3-FE17CD8FB3C4}" type="presParOf" srcId="{70E4F29B-C815-48E3-BDC2-3D61EBE0D946}" destId="{DBEFA55E-20CC-4379-88A8-DB9CB6720E7B}" srcOrd="0" destOrd="0" presId="urn:microsoft.com/office/officeart/2005/8/layout/cycle3"/>
    <dgm:cxn modelId="{BC08576E-125C-484B-B2D4-21162B0A7D76}" type="presParOf" srcId="{DBEFA55E-20CC-4379-88A8-DB9CB6720E7B}" destId="{CAE02897-A48D-48FE-B432-70194AF477A8}" srcOrd="0" destOrd="0" presId="urn:microsoft.com/office/officeart/2005/8/layout/cycle3"/>
    <dgm:cxn modelId="{62F64B51-19DE-4EB6-920B-34F3A2A4FDB2}" type="presParOf" srcId="{DBEFA55E-20CC-4379-88A8-DB9CB6720E7B}" destId="{BA0B950D-11F4-4AE7-B600-E5EBCB647A87}" srcOrd="1" destOrd="0" presId="urn:microsoft.com/office/officeart/2005/8/layout/cycle3"/>
    <dgm:cxn modelId="{D56D6C26-58E4-4DDD-A496-BB46415AB525}" type="presParOf" srcId="{DBEFA55E-20CC-4379-88A8-DB9CB6720E7B}" destId="{48AF1EA1-9B47-435C-AF8E-B74D28A71E07}" srcOrd="2" destOrd="0" presId="urn:microsoft.com/office/officeart/2005/8/layout/cycle3"/>
    <dgm:cxn modelId="{6DE19A04-5510-42B2-8B0E-4755808BAC8B}" type="presParOf" srcId="{DBEFA55E-20CC-4379-88A8-DB9CB6720E7B}" destId="{0E9D9AF1-6E99-4CD1-B084-12C248857C2E}" srcOrd="3" destOrd="0" presId="urn:microsoft.com/office/officeart/2005/8/layout/cycle3"/>
    <dgm:cxn modelId="{C03FD77A-4E36-4008-88AC-018B56B11B2F}" type="presParOf" srcId="{DBEFA55E-20CC-4379-88A8-DB9CB6720E7B}" destId="{BC636156-2D93-4DA4-843B-97EDA6D8784A}" srcOrd="4" destOrd="0" presId="urn:microsoft.com/office/officeart/2005/8/layout/cycle3"/>
    <dgm:cxn modelId="{708C3154-C2B3-4997-B18B-AF30DDE6FD0A}" type="presParOf" srcId="{DBEFA55E-20CC-4379-88A8-DB9CB6720E7B}" destId="{B7BED6AB-B5C1-4FA1-84D9-821B3FDE79EF}"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967BB7-6881-4157-924A-9C1CAD914C2F}"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en-US"/>
        </a:p>
      </dgm:t>
    </dgm:pt>
    <dgm:pt modelId="{1FBD7596-FB19-4EE6-8EAF-439D1FAE142D}">
      <dgm:prSet custT="1"/>
      <dgm:spPr/>
      <dgm:t>
        <a:bodyPr/>
        <a:lstStyle/>
        <a:p>
          <a:pPr rtl="0"/>
          <a:r>
            <a:rPr lang="en-US" sz="4400" dirty="0" smtClean="0"/>
            <a:t>Purpose</a:t>
          </a:r>
          <a:endParaRPr lang="en-US" sz="4400" dirty="0"/>
        </a:p>
      </dgm:t>
    </dgm:pt>
    <dgm:pt modelId="{4ED4BB5F-5D75-45AB-A19D-B048F02C7B21}" type="parTrans" cxnId="{2906EABE-E2AF-4ECB-93C7-FEB530A4FCB8}">
      <dgm:prSet/>
      <dgm:spPr/>
      <dgm:t>
        <a:bodyPr/>
        <a:lstStyle/>
        <a:p>
          <a:endParaRPr lang="en-US"/>
        </a:p>
      </dgm:t>
    </dgm:pt>
    <dgm:pt modelId="{15CC3F12-0728-4185-98AA-F35D1E3C1C11}" type="sibTrans" cxnId="{2906EABE-E2AF-4ECB-93C7-FEB530A4FCB8}">
      <dgm:prSet/>
      <dgm:spPr/>
      <dgm:t>
        <a:bodyPr/>
        <a:lstStyle/>
        <a:p>
          <a:endParaRPr lang="en-US"/>
        </a:p>
      </dgm:t>
    </dgm:pt>
    <dgm:pt modelId="{16F0803F-EB62-461A-8058-028EEED86455}">
      <dgm:prSet custT="1"/>
      <dgm:spPr/>
      <dgm:t>
        <a:bodyPr/>
        <a:lstStyle/>
        <a:p>
          <a:pPr rtl="0">
            <a:spcAft>
              <a:spcPts val="1200"/>
            </a:spcAft>
          </a:pPr>
          <a:r>
            <a:rPr lang="en-US" sz="2900" dirty="0" smtClean="0"/>
            <a:t>Assess current state of your agency</a:t>
          </a:r>
          <a:endParaRPr lang="en-US" sz="2900" dirty="0"/>
        </a:p>
      </dgm:t>
    </dgm:pt>
    <dgm:pt modelId="{AEB793C6-96FC-42AC-B383-9CDE758A7F7F}" type="parTrans" cxnId="{A85C6CE3-B612-428C-82A8-735FA671C82D}">
      <dgm:prSet/>
      <dgm:spPr/>
      <dgm:t>
        <a:bodyPr/>
        <a:lstStyle/>
        <a:p>
          <a:endParaRPr lang="en-US"/>
        </a:p>
      </dgm:t>
    </dgm:pt>
    <dgm:pt modelId="{1267C09F-01A1-45E5-B297-703DF3364278}" type="sibTrans" cxnId="{A85C6CE3-B612-428C-82A8-735FA671C82D}">
      <dgm:prSet/>
      <dgm:spPr/>
      <dgm:t>
        <a:bodyPr/>
        <a:lstStyle/>
        <a:p>
          <a:endParaRPr lang="en-US"/>
        </a:p>
      </dgm:t>
    </dgm:pt>
    <dgm:pt modelId="{157715C5-AB7B-4F34-A0EF-C6E7EB7F1C5B}">
      <dgm:prSet custT="1"/>
      <dgm:spPr/>
      <dgm:t>
        <a:bodyPr/>
        <a:lstStyle/>
        <a:p>
          <a:pPr rtl="0">
            <a:spcAft>
              <a:spcPts val="1200"/>
            </a:spcAft>
          </a:pPr>
          <a:r>
            <a:rPr lang="en-US" sz="2900" dirty="0" smtClean="0"/>
            <a:t>Identify logical set of improvements</a:t>
          </a:r>
          <a:endParaRPr lang="en-US" sz="2900" dirty="0"/>
        </a:p>
      </dgm:t>
    </dgm:pt>
    <dgm:pt modelId="{E412540E-A5D7-4FB4-9798-1A5D67A8A191}" type="parTrans" cxnId="{CCAB3CBB-22B1-4ADB-9602-F21DC23CA446}">
      <dgm:prSet/>
      <dgm:spPr/>
      <dgm:t>
        <a:bodyPr/>
        <a:lstStyle/>
        <a:p>
          <a:endParaRPr lang="en-US"/>
        </a:p>
      </dgm:t>
    </dgm:pt>
    <dgm:pt modelId="{E96E6466-C62A-48BC-ABA6-70654FFBC778}" type="sibTrans" cxnId="{CCAB3CBB-22B1-4ADB-9602-F21DC23CA446}">
      <dgm:prSet/>
      <dgm:spPr/>
      <dgm:t>
        <a:bodyPr/>
        <a:lstStyle/>
        <a:p>
          <a:endParaRPr lang="en-US"/>
        </a:p>
      </dgm:t>
    </dgm:pt>
    <dgm:pt modelId="{D2C036A8-CD71-4258-8BB1-BD7D55F1DEA8}">
      <dgm:prSet custT="1"/>
      <dgm:spPr/>
      <dgm:t>
        <a:bodyPr/>
        <a:lstStyle/>
        <a:p>
          <a:pPr rtl="0">
            <a:spcAft>
              <a:spcPts val="1200"/>
            </a:spcAft>
          </a:pPr>
          <a:r>
            <a:rPr lang="en-US" sz="2900" dirty="0" smtClean="0"/>
            <a:t>Show benefit of moving to higher maturity levels</a:t>
          </a:r>
          <a:endParaRPr lang="en-US" sz="2900" dirty="0"/>
        </a:p>
      </dgm:t>
    </dgm:pt>
    <dgm:pt modelId="{D7486E71-58E2-437E-86A7-463262C73F22}" type="parTrans" cxnId="{0584DDC5-8B98-4F73-91E3-30A36555EA4C}">
      <dgm:prSet/>
      <dgm:spPr/>
      <dgm:t>
        <a:bodyPr/>
        <a:lstStyle/>
        <a:p>
          <a:endParaRPr lang="en-US"/>
        </a:p>
      </dgm:t>
    </dgm:pt>
    <dgm:pt modelId="{0E0163E4-6FD3-4646-88DA-396FE89DBFCB}" type="sibTrans" cxnId="{0584DDC5-8B98-4F73-91E3-30A36555EA4C}">
      <dgm:prSet/>
      <dgm:spPr/>
      <dgm:t>
        <a:bodyPr/>
        <a:lstStyle/>
        <a:p>
          <a:endParaRPr lang="en-US"/>
        </a:p>
      </dgm:t>
    </dgm:pt>
    <dgm:pt modelId="{DCEFD33C-E102-4F7D-ADD4-F5C79FCDD6FA}">
      <dgm:prSet custT="1"/>
      <dgm:spPr/>
      <dgm:t>
        <a:bodyPr/>
        <a:lstStyle/>
        <a:p>
          <a:pPr rtl="0"/>
          <a:r>
            <a:rPr lang="en-US" sz="4400" dirty="0" smtClean="0"/>
            <a:t>Scope</a:t>
          </a:r>
          <a:endParaRPr lang="en-US" sz="4400" dirty="0"/>
        </a:p>
      </dgm:t>
    </dgm:pt>
    <dgm:pt modelId="{D795C2DA-37C6-4F24-97F8-082FDEDA634A}" type="parTrans" cxnId="{F932A39F-D845-45AB-9961-E87753D3151E}">
      <dgm:prSet/>
      <dgm:spPr/>
      <dgm:t>
        <a:bodyPr/>
        <a:lstStyle/>
        <a:p>
          <a:endParaRPr lang="en-US"/>
        </a:p>
      </dgm:t>
    </dgm:pt>
    <dgm:pt modelId="{A71B39FC-6AC2-4658-8488-934CAA21E453}" type="sibTrans" cxnId="{F932A39F-D845-45AB-9961-E87753D3151E}">
      <dgm:prSet/>
      <dgm:spPr/>
      <dgm:t>
        <a:bodyPr/>
        <a:lstStyle/>
        <a:p>
          <a:endParaRPr lang="en-US"/>
        </a:p>
      </dgm:t>
    </dgm:pt>
    <dgm:pt modelId="{A8A6F0B6-0232-4A90-8B44-CE73DD6F09D5}">
      <dgm:prSet custT="1"/>
      <dgm:spPr/>
      <dgm:t>
        <a:bodyPr/>
        <a:lstStyle/>
        <a:p>
          <a:pPr rtl="0">
            <a:spcAft>
              <a:spcPts val="1200"/>
            </a:spcAft>
          </a:pPr>
          <a:r>
            <a:rPr lang="en-US" sz="2900" dirty="0" smtClean="0"/>
            <a:t>Assesses maturity on 1-5 scale</a:t>
          </a:r>
          <a:endParaRPr lang="en-US" sz="2900" dirty="0"/>
        </a:p>
      </dgm:t>
    </dgm:pt>
    <dgm:pt modelId="{37757E25-6D03-40EE-B9D5-BF0CDC656152}" type="parTrans" cxnId="{6F8558A6-AA96-4163-900F-47BED46C03AE}">
      <dgm:prSet/>
      <dgm:spPr/>
      <dgm:t>
        <a:bodyPr/>
        <a:lstStyle/>
        <a:p>
          <a:endParaRPr lang="en-US"/>
        </a:p>
      </dgm:t>
    </dgm:pt>
    <dgm:pt modelId="{CC194CEF-F0E7-4792-A878-1237D63495FB}" type="sibTrans" cxnId="{6F8558A6-AA96-4163-900F-47BED46C03AE}">
      <dgm:prSet/>
      <dgm:spPr/>
      <dgm:t>
        <a:bodyPr/>
        <a:lstStyle/>
        <a:p>
          <a:endParaRPr lang="en-US"/>
        </a:p>
      </dgm:t>
    </dgm:pt>
    <dgm:pt modelId="{C55DEB80-F087-4505-A1E8-2F9924770D97}">
      <dgm:prSet custT="1"/>
      <dgm:spPr/>
      <dgm:t>
        <a:bodyPr/>
        <a:lstStyle/>
        <a:p>
          <a:pPr rtl="0">
            <a:spcAft>
              <a:spcPts val="1200"/>
            </a:spcAft>
          </a:pPr>
          <a:r>
            <a:rPr lang="en-US" sz="2900" dirty="0" smtClean="0"/>
            <a:t>For each TPM Component</a:t>
          </a:r>
          <a:endParaRPr lang="en-US" sz="2900" dirty="0"/>
        </a:p>
      </dgm:t>
    </dgm:pt>
    <dgm:pt modelId="{17FA6E8D-54EA-4C58-B36E-7C20B70B9C49}" type="parTrans" cxnId="{3020101C-1205-4DE8-A06F-614F4852F341}">
      <dgm:prSet/>
      <dgm:spPr/>
      <dgm:t>
        <a:bodyPr/>
        <a:lstStyle/>
        <a:p>
          <a:endParaRPr lang="en-US"/>
        </a:p>
      </dgm:t>
    </dgm:pt>
    <dgm:pt modelId="{E1FCCD05-EBF6-44FB-8EEB-CDC21F36F1DC}" type="sibTrans" cxnId="{3020101C-1205-4DE8-A06F-614F4852F341}">
      <dgm:prSet/>
      <dgm:spPr/>
      <dgm:t>
        <a:bodyPr/>
        <a:lstStyle/>
        <a:p>
          <a:endParaRPr lang="en-US"/>
        </a:p>
      </dgm:t>
    </dgm:pt>
    <dgm:pt modelId="{AB770F72-7379-4DFC-AB99-E1AF9848F2B2}" type="pres">
      <dgm:prSet presAssocID="{C4967BB7-6881-4157-924A-9C1CAD914C2F}" presName="Name0" presStyleCnt="0">
        <dgm:presLayoutVars>
          <dgm:dir/>
          <dgm:animLvl val="lvl"/>
          <dgm:resizeHandles val="exact"/>
        </dgm:presLayoutVars>
      </dgm:prSet>
      <dgm:spPr/>
      <dgm:t>
        <a:bodyPr/>
        <a:lstStyle/>
        <a:p>
          <a:endParaRPr lang="en-US"/>
        </a:p>
      </dgm:t>
    </dgm:pt>
    <dgm:pt modelId="{45D407A3-5092-49AE-834F-F082808EAC9F}" type="pres">
      <dgm:prSet presAssocID="{1FBD7596-FB19-4EE6-8EAF-439D1FAE142D}" presName="linNode" presStyleCnt="0"/>
      <dgm:spPr/>
      <dgm:t>
        <a:bodyPr/>
        <a:lstStyle/>
        <a:p>
          <a:endParaRPr lang="en-US"/>
        </a:p>
      </dgm:t>
    </dgm:pt>
    <dgm:pt modelId="{784DB8BB-E9B9-4100-AB87-72740F00CF87}" type="pres">
      <dgm:prSet presAssocID="{1FBD7596-FB19-4EE6-8EAF-439D1FAE142D}" presName="parentText" presStyleLbl="node1" presStyleIdx="0" presStyleCnt="2" custScaleX="88106" custScaleY="82856">
        <dgm:presLayoutVars>
          <dgm:chMax val="1"/>
          <dgm:bulletEnabled val="1"/>
        </dgm:presLayoutVars>
      </dgm:prSet>
      <dgm:spPr/>
      <dgm:t>
        <a:bodyPr/>
        <a:lstStyle/>
        <a:p>
          <a:endParaRPr lang="en-US"/>
        </a:p>
      </dgm:t>
    </dgm:pt>
    <dgm:pt modelId="{031C2A5D-BE5C-4103-B999-29A2D9BDAABE}" type="pres">
      <dgm:prSet presAssocID="{1FBD7596-FB19-4EE6-8EAF-439D1FAE142D}" presName="descendantText" presStyleLbl="alignAccFollowNode1" presStyleIdx="0" presStyleCnt="2" custScaleX="109865">
        <dgm:presLayoutVars>
          <dgm:bulletEnabled val="1"/>
        </dgm:presLayoutVars>
      </dgm:prSet>
      <dgm:spPr/>
      <dgm:t>
        <a:bodyPr/>
        <a:lstStyle/>
        <a:p>
          <a:endParaRPr lang="en-US"/>
        </a:p>
      </dgm:t>
    </dgm:pt>
    <dgm:pt modelId="{DABF6089-E716-4DA0-9157-732BAF268D98}" type="pres">
      <dgm:prSet presAssocID="{15CC3F12-0728-4185-98AA-F35D1E3C1C11}" presName="sp" presStyleCnt="0"/>
      <dgm:spPr/>
      <dgm:t>
        <a:bodyPr/>
        <a:lstStyle/>
        <a:p>
          <a:endParaRPr lang="en-US"/>
        </a:p>
      </dgm:t>
    </dgm:pt>
    <dgm:pt modelId="{EE344449-5170-43A3-9761-5F6BAA097EBE}" type="pres">
      <dgm:prSet presAssocID="{DCEFD33C-E102-4F7D-ADD4-F5C79FCDD6FA}" presName="linNode" presStyleCnt="0"/>
      <dgm:spPr/>
      <dgm:t>
        <a:bodyPr/>
        <a:lstStyle/>
        <a:p>
          <a:endParaRPr lang="en-US"/>
        </a:p>
      </dgm:t>
    </dgm:pt>
    <dgm:pt modelId="{3CC61590-A154-4CFC-8127-B3A2B2381B02}" type="pres">
      <dgm:prSet presAssocID="{DCEFD33C-E102-4F7D-ADD4-F5C79FCDD6FA}" presName="parentText" presStyleLbl="node1" presStyleIdx="1" presStyleCnt="2" custScaleX="89380" custScaleY="82444">
        <dgm:presLayoutVars>
          <dgm:chMax val="1"/>
          <dgm:bulletEnabled val="1"/>
        </dgm:presLayoutVars>
      </dgm:prSet>
      <dgm:spPr/>
      <dgm:t>
        <a:bodyPr/>
        <a:lstStyle/>
        <a:p>
          <a:endParaRPr lang="en-US"/>
        </a:p>
      </dgm:t>
    </dgm:pt>
    <dgm:pt modelId="{F95D7532-C27A-423B-94F0-D9D6A666DF14}" type="pres">
      <dgm:prSet presAssocID="{DCEFD33C-E102-4F7D-ADD4-F5C79FCDD6FA}" presName="descendantText" presStyleLbl="alignAccFollowNode1" presStyleIdx="1" presStyleCnt="2" custScaleX="109560">
        <dgm:presLayoutVars>
          <dgm:bulletEnabled val="1"/>
        </dgm:presLayoutVars>
      </dgm:prSet>
      <dgm:spPr/>
      <dgm:t>
        <a:bodyPr/>
        <a:lstStyle/>
        <a:p>
          <a:endParaRPr lang="en-US"/>
        </a:p>
      </dgm:t>
    </dgm:pt>
  </dgm:ptLst>
  <dgm:cxnLst>
    <dgm:cxn modelId="{1C4BEEB1-A555-4F16-AB9F-9C10BDE08E7D}" type="presOf" srcId="{1FBD7596-FB19-4EE6-8EAF-439D1FAE142D}" destId="{784DB8BB-E9B9-4100-AB87-72740F00CF87}" srcOrd="0" destOrd="0" presId="urn:microsoft.com/office/officeart/2005/8/layout/vList5"/>
    <dgm:cxn modelId="{CCAB3CBB-22B1-4ADB-9602-F21DC23CA446}" srcId="{1FBD7596-FB19-4EE6-8EAF-439D1FAE142D}" destId="{157715C5-AB7B-4F34-A0EF-C6E7EB7F1C5B}" srcOrd="1" destOrd="0" parTransId="{E412540E-A5D7-4FB4-9798-1A5D67A8A191}" sibTransId="{E96E6466-C62A-48BC-ABA6-70654FFBC778}"/>
    <dgm:cxn modelId="{F932A39F-D845-45AB-9961-E87753D3151E}" srcId="{C4967BB7-6881-4157-924A-9C1CAD914C2F}" destId="{DCEFD33C-E102-4F7D-ADD4-F5C79FCDD6FA}" srcOrd="1" destOrd="0" parTransId="{D795C2DA-37C6-4F24-97F8-082FDEDA634A}" sibTransId="{A71B39FC-6AC2-4658-8488-934CAA21E453}"/>
    <dgm:cxn modelId="{321DFDF7-74CF-40F0-AFFC-9165E4615922}" type="presOf" srcId="{C4967BB7-6881-4157-924A-9C1CAD914C2F}" destId="{AB770F72-7379-4DFC-AB99-E1AF9848F2B2}" srcOrd="0" destOrd="0" presId="urn:microsoft.com/office/officeart/2005/8/layout/vList5"/>
    <dgm:cxn modelId="{A85C6CE3-B612-428C-82A8-735FA671C82D}" srcId="{1FBD7596-FB19-4EE6-8EAF-439D1FAE142D}" destId="{16F0803F-EB62-461A-8058-028EEED86455}" srcOrd="0" destOrd="0" parTransId="{AEB793C6-96FC-42AC-B383-9CDE758A7F7F}" sibTransId="{1267C09F-01A1-45E5-B297-703DF3364278}"/>
    <dgm:cxn modelId="{985E7C1B-135D-4E09-A23A-9B74BC0B8D20}" type="presOf" srcId="{A8A6F0B6-0232-4A90-8B44-CE73DD6F09D5}" destId="{F95D7532-C27A-423B-94F0-D9D6A666DF14}" srcOrd="0" destOrd="0" presId="urn:microsoft.com/office/officeart/2005/8/layout/vList5"/>
    <dgm:cxn modelId="{BC9EAEBF-25A7-4A15-A18E-407AD511CECE}" type="presOf" srcId="{D2C036A8-CD71-4258-8BB1-BD7D55F1DEA8}" destId="{031C2A5D-BE5C-4103-B999-29A2D9BDAABE}" srcOrd="0" destOrd="2" presId="urn:microsoft.com/office/officeart/2005/8/layout/vList5"/>
    <dgm:cxn modelId="{D4EAB6C8-B7C1-42EA-A413-9D2F6C88DFB8}" type="presOf" srcId="{16F0803F-EB62-461A-8058-028EEED86455}" destId="{031C2A5D-BE5C-4103-B999-29A2D9BDAABE}" srcOrd="0" destOrd="0" presId="urn:microsoft.com/office/officeart/2005/8/layout/vList5"/>
    <dgm:cxn modelId="{88B0C040-91A8-40DD-8310-7C331CB71256}" type="presOf" srcId="{DCEFD33C-E102-4F7D-ADD4-F5C79FCDD6FA}" destId="{3CC61590-A154-4CFC-8127-B3A2B2381B02}" srcOrd="0" destOrd="0" presId="urn:microsoft.com/office/officeart/2005/8/layout/vList5"/>
    <dgm:cxn modelId="{4ECE1E2A-E122-4D8D-AFF5-95A7DE298A23}" type="presOf" srcId="{157715C5-AB7B-4F34-A0EF-C6E7EB7F1C5B}" destId="{031C2A5D-BE5C-4103-B999-29A2D9BDAABE}" srcOrd="0" destOrd="1" presId="urn:microsoft.com/office/officeart/2005/8/layout/vList5"/>
    <dgm:cxn modelId="{2906EABE-E2AF-4ECB-93C7-FEB530A4FCB8}" srcId="{C4967BB7-6881-4157-924A-9C1CAD914C2F}" destId="{1FBD7596-FB19-4EE6-8EAF-439D1FAE142D}" srcOrd="0" destOrd="0" parTransId="{4ED4BB5F-5D75-45AB-A19D-B048F02C7B21}" sibTransId="{15CC3F12-0728-4185-98AA-F35D1E3C1C11}"/>
    <dgm:cxn modelId="{6F8558A6-AA96-4163-900F-47BED46C03AE}" srcId="{DCEFD33C-E102-4F7D-ADD4-F5C79FCDD6FA}" destId="{A8A6F0B6-0232-4A90-8B44-CE73DD6F09D5}" srcOrd="0" destOrd="0" parTransId="{37757E25-6D03-40EE-B9D5-BF0CDC656152}" sibTransId="{CC194CEF-F0E7-4792-A878-1237D63495FB}"/>
    <dgm:cxn modelId="{A90DD1CF-4C8F-429B-841B-7EB315B0C595}" type="presOf" srcId="{C55DEB80-F087-4505-A1E8-2F9924770D97}" destId="{F95D7532-C27A-423B-94F0-D9D6A666DF14}" srcOrd="0" destOrd="1" presId="urn:microsoft.com/office/officeart/2005/8/layout/vList5"/>
    <dgm:cxn modelId="{3020101C-1205-4DE8-A06F-614F4852F341}" srcId="{DCEFD33C-E102-4F7D-ADD4-F5C79FCDD6FA}" destId="{C55DEB80-F087-4505-A1E8-2F9924770D97}" srcOrd="1" destOrd="0" parTransId="{17FA6E8D-54EA-4C58-B36E-7C20B70B9C49}" sibTransId="{E1FCCD05-EBF6-44FB-8EEB-CDC21F36F1DC}"/>
    <dgm:cxn modelId="{0584DDC5-8B98-4F73-91E3-30A36555EA4C}" srcId="{1FBD7596-FB19-4EE6-8EAF-439D1FAE142D}" destId="{D2C036A8-CD71-4258-8BB1-BD7D55F1DEA8}" srcOrd="2" destOrd="0" parTransId="{D7486E71-58E2-437E-86A7-463262C73F22}" sibTransId="{0E0163E4-6FD3-4646-88DA-396FE89DBFCB}"/>
    <dgm:cxn modelId="{69F88368-E404-42ED-9191-1D2B285057C4}" type="presParOf" srcId="{AB770F72-7379-4DFC-AB99-E1AF9848F2B2}" destId="{45D407A3-5092-49AE-834F-F082808EAC9F}" srcOrd="0" destOrd="0" presId="urn:microsoft.com/office/officeart/2005/8/layout/vList5"/>
    <dgm:cxn modelId="{C02894D7-063F-4747-9F8E-2343AA5B9179}" type="presParOf" srcId="{45D407A3-5092-49AE-834F-F082808EAC9F}" destId="{784DB8BB-E9B9-4100-AB87-72740F00CF87}" srcOrd="0" destOrd="0" presId="urn:microsoft.com/office/officeart/2005/8/layout/vList5"/>
    <dgm:cxn modelId="{D520786F-570D-47EF-BE24-D22B38A6CDF1}" type="presParOf" srcId="{45D407A3-5092-49AE-834F-F082808EAC9F}" destId="{031C2A5D-BE5C-4103-B999-29A2D9BDAABE}" srcOrd="1" destOrd="0" presId="urn:microsoft.com/office/officeart/2005/8/layout/vList5"/>
    <dgm:cxn modelId="{4A6DE3B4-757E-41E3-89AA-9BBC475A0294}" type="presParOf" srcId="{AB770F72-7379-4DFC-AB99-E1AF9848F2B2}" destId="{DABF6089-E716-4DA0-9157-732BAF268D98}" srcOrd="1" destOrd="0" presId="urn:microsoft.com/office/officeart/2005/8/layout/vList5"/>
    <dgm:cxn modelId="{1904753A-0194-41CF-A04C-3FDC9823EA5D}" type="presParOf" srcId="{AB770F72-7379-4DFC-AB99-E1AF9848F2B2}" destId="{EE344449-5170-43A3-9761-5F6BAA097EBE}" srcOrd="2" destOrd="0" presId="urn:microsoft.com/office/officeart/2005/8/layout/vList5"/>
    <dgm:cxn modelId="{80891398-5064-41AB-8A47-FE28059D9E5A}" type="presParOf" srcId="{EE344449-5170-43A3-9761-5F6BAA097EBE}" destId="{3CC61590-A154-4CFC-8127-B3A2B2381B02}" srcOrd="0" destOrd="0" presId="urn:microsoft.com/office/officeart/2005/8/layout/vList5"/>
    <dgm:cxn modelId="{AF8F1A70-C1B7-400D-A85B-D730C5A017B5}" type="presParOf" srcId="{EE344449-5170-43A3-9761-5F6BAA097EBE}" destId="{F95D7532-C27A-423B-94F0-D9D6A666DF1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B950D-11F4-4AE7-B600-E5EBCB647A87}">
      <dsp:nvSpPr>
        <dsp:cNvPr id="0" name=""/>
        <dsp:cNvSpPr/>
      </dsp:nvSpPr>
      <dsp:spPr>
        <a:xfrm>
          <a:off x="1041620" y="-100140"/>
          <a:ext cx="5295590" cy="5295590"/>
        </a:xfrm>
        <a:prstGeom prst="circularArrow">
          <a:avLst>
            <a:gd name="adj1" fmla="val 5544"/>
            <a:gd name="adj2" fmla="val 330680"/>
            <a:gd name="adj3" fmla="val 13783503"/>
            <a:gd name="adj4" fmla="val 17381354"/>
            <a:gd name="adj5" fmla="val 575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E02897-A48D-48FE-B432-70194AF477A8}">
      <dsp:nvSpPr>
        <dsp:cNvPr id="0" name=""/>
        <dsp:cNvSpPr/>
      </dsp:nvSpPr>
      <dsp:spPr>
        <a:xfrm>
          <a:off x="2453605" y="-67396"/>
          <a:ext cx="2471620" cy="123581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Assess maturity level </a:t>
          </a:r>
          <a:endParaRPr lang="en-US" sz="2500" kern="1200" dirty="0"/>
        </a:p>
      </dsp:txBody>
      <dsp:txXfrm>
        <a:off x="2513932" y="-7069"/>
        <a:ext cx="2350966" cy="1115156"/>
      </dsp:txXfrm>
    </dsp:sp>
    <dsp:sp modelId="{48AF1EA1-9B47-435C-AF8E-B74D28A71E07}">
      <dsp:nvSpPr>
        <dsp:cNvPr id="0" name=""/>
        <dsp:cNvSpPr/>
      </dsp:nvSpPr>
      <dsp:spPr>
        <a:xfrm>
          <a:off x="4601319" y="1766379"/>
          <a:ext cx="2471620" cy="123581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Determine action steps</a:t>
          </a:r>
          <a:endParaRPr lang="en-US" sz="2500" kern="1200" dirty="0"/>
        </a:p>
      </dsp:txBody>
      <dsp:txXfrm>
        <a:off x="4661646" y="1826706"/>
        <a:ext cx="2350966" cy="1115156"/>
      </dsp:txXfrm>
    </dsp:sp>
    <dsp:sp modelId="{0E9D9AF1-6E99-4CD1-B084-12C248857C2E}">
      <dsp:nvSpPr>
        <dsp:cNvPr id="0" name=""/>
        <dsp:cNvSpPr/>
      </dsp:nvSpPr>
      <dsp:spPr>
        <a:xfrm>
          <a:off x="3922403" y="3898240"/>
          <a:ext cx="2471620" cy="147495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Review Implementation Steps</a:t>
          </a:r>
          <a:endParaRPr lang="en-US" sz="2400" kern="1200" dirty="0"/>
        </a:p>
      </dsp:txBody>
      <dsp:txXfrm>
        <a:off x="3994404" y="3970241"/>
        <a:ext cx="2327618" cy="1330949"/>
      </dsp:txXfrm>
    </dsp:sp>
    <dsp:sp modelId="{BC636156-2D93-4DA4-843B-97EDA6D8784A}">
      <dsp:nvSpPr>
        <dsp:cNvPr id="0" name=""/>
        <dsp:cNvSpPr/>
      </dsp:nvSpPr>
      <dsp:spPr>
        <a:xfrm>
          <a:off x="886077" y="3879199"/>
          <a:ext cx="2631360" cy="151301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Develop/ undertake action plan</a:t>
          </a:r>
          <a:endParaRPr lang="en-US" sz="2500" kern="1200" dirty="0"/>
        </a:p>
      </dsp:txBody>
      <dsp:txXfrm>
        <a:off x="959936" y="3953058"/>
        <a:ext cx="2483642" cy="1365296"/>
      </dsp:txXfrm>
    </dsp:sp>
    <dsp:sp modelId="{B7BED6AB-B5C1-4FA1-84D9-821B3FDE79EF}">
      <dsp:nvSpPr>
        <dsp:cNvPr id="0" name=""/>
        <dsp:cNvSpPr/>
      </dsp:nvSpPr>
      <dsp:spPr>
        <a:xfrm>
          <a:off x="305887" y="1756952"/>
          <a:ext cx="2471620" cy="123581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Iterate and improve </a:t>
          </a:r>
          <a:endParaRPr lang="en-US" sz="2500" kern="1200" dirty="0"/>
        </a:p>
      </dsp:txBody>
      <dsp:txXfrm>
        <a:off x="366214" y="1817279"/>
        <a:ext cx="2350966" cy="1115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C2A5D-BE5C-4103-B999-29A2D9BDAABE}">
      <dsp:nvSpPr>
        <dsp:cNvPr id="0" name=""/>
        <dsp:cNvSpPr/>
      </dsp:nvSpPr>
      <dsp:spPr>
        <a:xfrm rot="5400000">
          <a:off x="4995696" y="-2047054"/>
          <a:ext cx="2266702" cy="6444077"/>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89050" rtl="0">
            <a:lnSpc>
              <a:spcPct val="90000"/>
            </a:lnSpc>
            <a:spcBef>
              <a:spcPct val="0"/>
            </a:spcBef>
            <a:spcAft>
              <a:spcPts val="1200"/>
            </a:spcAft>
            <a:buChar char="•"/>
          </a:pPr>
          <a:r>
            <a:rPr lang="en-US" sz="2900" kern="1200" dirty="0" smtClean="0"/>
            <a:t>Assess current state of your agency</a:t>
          </a:r>
          <a:endParaRPr lang="en-US" sz="2900" kern="1200" dirty="0"/>
        </a:p>
        <a:p>
          <a:pPr marL="285750" lvl="1" indent="-285750" algn="l" defTabSz="1289050" rtl="0">
            <a:lnSpc>
              <a:spcPct val="90000"/>
            </a:lnSpc>
            <a:spcBef>
              <a:spcPct val="0"/>
            </a:spcBef>
            <a:spcAft>
              <a:spcPts val="1200"/>
            </a:spcAft>
            <a:buChar char="•"/>
          </a:pPr>
          <a:r>
            <a:rPr lang="en-US" sz="2900" kern="1200" dirty="0" smtClean="0"/>
            <a:t>Identify logical set of improvements</a:t>
          </a:r>
          <a:endParaRPr lang="en-US" sz="2900" kern="1200" dirty="0"/>
        </a:p>
        <a:p>
          <a:pPr marL="285750" lvl="1" indent="-285750" algn="l" defTabSz="1289050" rtl="0">
            <a:lnSpc>
              <a:spcPct val="90000"/>
            </a:lnSpc>
            <a:spcBef>
              <a:spcPct val="0"/>
            </a:spcBef>
            <a:spcAft>
              <a:spcPts val="1200"/>
            </a:spcAft>
            <a:buChar char="•"/>
          </a:pPr>
          <a:r>
            <a:rPr lang="en-US" sz="2900" kern="1200" dirty="0" smtClean="0"/>
            <a:t>Show benefit of moving to higher maturity levels</a:t>
          </a:r>
          <a:endParaRPr lang="en-US" sz="2900" kern="1200" dirty="0"/>
        </a:p>
      </dsp:txBody>
      <dsp:txXfrm rot="-5400000">
        <a:off x="2907009" y="152284"/>
        <a:ext cx="6333426" cy="2045400"/>
      </dsp:txXfrm>
    </dsp:sp>
    <dsp:sp modelId="{784DB8BB-E9B9-4100-AB87-72740F00CF87}">
      <dsp:nvSpPr>
        <dsp:cNvPr id="0" name=""/>
        <dsp:cNvSpPr/>
      </dsp:nvSpPr>
      <dsp:spPr>
        <a:xfrm>
          <a:off x="114" y="1171"/>
          <a:ext cx="2906895" cy="234762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US" sz="4400" kern="1200" dirty="0" smtClean="0"/>
            <a:t>Purpose</a:t>
          </a:r>
          <a:endParaRPr lang="en-US" sz="4400" kern="1200" dirty="0"/>
        </a:p>
      </dsp:txBody>
      <dsp:txXfrm>
        <a:off x="114716" y="115773"/>
        <a:ext cx="2677691" cy="2118420"/>
      </dsp:txXfrm>
    </dsp:sp>
    <dsp:sp modelId="{F95D7532-C27A-423B-94F0-D9D6A666DF14}">
      <dsp:nvSpPr>
        <dsp:cNvPr id="0" name=""/>
        <dsp:cNvSpPr/>
      </dsp:nvSpPr>
      <dsp:spPr>
        <a:xfrm rot="5400000">
          <a:off x="5016498" y="451753"/>
          <a:ext cx="2266702" cy="6413373"/>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89050" rtl="0">
            <a:lnSpc>
              <a:spcPct val="90000"/>
            </a:lnSpc>
            <a:spcBef>
              <a:spcPct val="0"/>
            </a:spcBef>
            <a:spcAft>
              <a:spcPts val="1200"/>
            </a:spcAft>
            <a:buChar char="•"/>
          </a:pPr>
          <a:r>
            <a:rPr lang="en-US" sz="2900" kern="1200" dirty="0" smtClean="0"/>
            <a:t>Assesses maturity on 1-5 scale</a:t>
          </a:r>
          <a:endParaRPr lang="en-US" sz="2900" kern="1200" dirty="0"/>
        </a:p>
        <a:p>
          <a:pPr marL="285750" lvl="1" indent="-285750" algn="l" defTabSz="1289050" rtl="0">
            <a:lnSpc>
              <a:spcPct val="90000"/>
            </a:lnSpc>
            <a:spcBef>
              <a:spcPct val="0"/>
            </a:spcBef>
            <a:spcAft>
              <a:spcPts val="1200"/>
            </a:spcAft>
            <a:buChar char="•"/>
          </a:pPr>
          <a:r>
            <a:rPr lang="en-US" sz="2900" kern="1200" dirty="0" smtClean="0"/>
            <a:t>For each TPM Component</a:t>
          </a:r>
          <a:endParaRPr lang="en-US" sz="2900" kern="1200" dirty="0"/>
        </a:p>
      </dsp:txBody>
      <dsp:txXfrm rot="-5400000">
        <a:off x="2943163" y="2635740"/>
        <a:ext cx="6302722" cy="2045400"/>
      </dsp:txXfrm>
    </dsp:sp>
    <dsp:sp modelId="{3CC61590-A154-4CFC-8127-B3A2B2381B02}">
      <dsp:nvSpPr>
        <dsp:cNvPr id="0" name=""/>
        <dsp:cNvSpPr/>
      </dsp:nvSpPr>
      <dsp:spPr>
        <a:xfrm>
          <a:off x="114" y="2490464"/>
          <a:ext cx="2943048" cy="233595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US" sz="4400" kern="1200" dirty="0" smtClean="0"/>
            <a:t>Scope</a:t>
          </a:r>
          <a:endParaRPr lang="en-US" sz="4400" kern="1200" dirty="0"/>
        </a:p>
      </dsp:txBody>
      <dsp:txXfrm>
        <a:off x="114146" y="2604496"/>
        <a:ext cx="2714984" cy="210788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1"/>
            <a:ext cx="3037946" cy="465929"/>
          </a:xfrm>
          <a:prstGeom prst="rect">
            <a:avLst/>
          </a:prstGeom>
          <a:noFill/>
          <a:ln w="12700" cap="sq">
            <a:noFill/>
            <a:miter lim="800000"/>
            <a:headEnd type="none" w="sm" len="sm"/>
            <a:tailEnd type="none" w="sm" len="sm"/>
          </a:ln>
          <a:effectLst/>
        </p:spPr>
        <p:txBody>
          <a:bodyPr vert="horz" wrap="square" lIns="93304" tIns="46652" rIns="93304" bIns="46652" numCol="1" anchor="t" anchorCtr="0" compatLnSpc="1">
            <a:prstTxWarp prst="textNoShape">
              <a:avLst/>
            </a:prstTxWarp>
          </a:bodyPr>
          <a:lstStyle>
            <a:lvl1pPr eaLnBrk="0" hangingPunct="0">
              <a:defRPr sz="1200" dirty="0">
                <a:latin typeface="Times" charset="0"/>
              </a:defRPr>
            </a:lvl1pPr>
          </a:lstStyle>
          <a:p>
            <a:pPr>
              <a:defRPr/>
            </a:pPr>
            <a:endParaRPr lang="en-US" dirty="0"/>
          </a:p>
        </p:txBody>
      </p:sp>
      <p:sp>
        <p:nvSpPr>
          <p:cNvPr id="98307" name="Rectangle 3"/>
          <p:cNvSpPr>
            <a:spLocks noGrp="1" noChangeArrowheads="1"/>
          </p:cNvSpPr>
          <p:nvPr>
            <p:ph type="dt" sz="quarter" idx="1"/>
          </p:nvPr>
        </p:nvSpPr>
        <p:spPr bwMode="auto">
          <a:xfrm>
            <a:off x="3972455" y="1"/>
            <a:ext cx="3037946" cy="465929"/>
          </a:xfrm>
          <a:prstGeom prst="rect">
            <a:avLst/>
          </a:prstGeom>
          <a:noFill/>
          <a:ln w="12700" cap="sq">
            <a:noFill/>
            <a:miter lim="800000"/>
            <a:headEnd type="none" w="sm" len="sm"/>
            <a:tailEnd type="none" w="sm" len="sm"/>
          </a:ln>
          <a:effectLst/>
        </p:spPr>
        <p:txBody>
          <a:bodyPr vert="horz" wrap="square" lIns="93304" tIns="46652" rIns="93304" bIns="46652" numCol="1" anchor="t" anchorCtr="0" compatLnSpc="1">
            <a:prstTxWarp prst="textNoShape">
              <a:avLst/>
            </a:prstTxWarp>
          </a:bodyPr>
          <a:lstStyle>
            <a:lvl1pPr algn="r" eaLnBrk="0" hangingPunct="0">
              <a:defRPr sz="1200" dirty="0">
                <a:latin typeface="Times" charset="0"/>
              </a:defRPr>
            </a:lvl1pPr>
          </a:lstStyle>
          <a:p>
            <a:pPr>
              <a:defRPr/>
            </a:pPr>
            <a:endParaRPr lang="en-US" dirty="0"/>
          </a:p>
        </p:txBody>
      </p:sp>
      <p:sp>
        <p:nvSpPr>
          <p:cNvPr id="98308" name="Rectangle 4"/>
          <p:cNvSpPr>
            <a:spLocks noGrp="1" noChangeArrowheads="1"/>
          </p:cNvSpPr>
          <p:nvPr>
            <p:ph type="ftr" sz="quarter" idx="2"/>
          </p:nvPr>
        </p:nvSpPr>
        <p:spPr bwMode="auto">
          <a:xfrm>
            <a:off x="0" y="8832056"/>
            <a:ext cx="3037946" cy="464344"/>
          </a:xfrm>
          <a:prstGeom prst="rect">
            <a:avLst/>
          </a:prstGeom>
          <a:noFill/>
          <a:ln w="12700" cap="sq">
            <a:noFill/>
            <a:miter lim="800000"/>
            <a:headEnd type="none" w="sm" len="sm"/>
            <a:tailEnd type="none" w="sm" len="sm"/>
          </a:ln>
          <a:effectLst/>
        </p:spPr>
        <p:txBody>
          <a:bodyPr vert="horz" wrap="square" lIns="93304" tIns="46652" rIns="93304" bIns="46652" numCol="1" anchor="b" anchorCtr="0" compatLnSpc="1">
            <a:prstTxWarp prst="textNoShape">
              <a:avLst/>
            </a:prstTxWarp>
          </a:bodyPr>
          <a:lstStyle>
            <a:lvl1pPr eaLnBrk="0" hangingPunct="0">
              <a:defRPr sz="1200" dirty="0">
                <a:latin typeface="Times" charset="0"/>
              </a:defRPr>
            </a:lvl1pPr>
          </a:lstStyle>
          <a:p>
            <a:pPr>
              <a:defRPr/>
            </a:pPr>
            <a:endParaRPr lang="en-US" dirty="0"/>
          </a:p>
        </p:txBody>
      </p:sp>
      <p:sp>
        <p:nvSpPr>
          <p:cNvPr id="98309" name="Rectangle 5"/>
          <p:cNvSpPr>
            <a:spLocks noGrp="1" noChangeArrowheads="1"/>
          </p:cNvSpPr>
          <p:nvPr>
            <p:ph type="sldNum" sz="quarter" idx="3"/>
          </p:nvPr>
        </p:nvSpPr>
        <p:spPr bwMode="auto">
          <a:xfrm>
            <a:off x="3972455" y="8832056"/>
            <a:ext cx="3037946" cy="464344"/>
          </a:xfrm>
          <a:prstGeom prst="rect">
            <a:avLst/>
          </a:prstGeom>
          <a:noFill/>
          <a:ln w="12700" cap="sq">
            <a:noFill/>
            <a:miter lim="800000"/>
            <a:headEnd type="none" w="sm" len="sm"/>
            <a:tailEnd type="none" w="sm" len="sm"/>
          </a:ln>
          <a:effectLst/>
        </p:spPr>
        <p:txBody>
          <a:bodyPr vert="horz" wrap="square" lIns="93304" tIns="46652" rIns="93304" bIns="46652" numCol="1" anchor="b" anchorCtr="0" compatLnSpc="1">
            <a:prstTxWarp prst="textNoShape">
              <a:avLst/>
            </a:prstTxWarp>
          </a:bodyPr>
          <a:lstStyle>
            <a:lvl1pPr algn="r" eaLnBrk="0" hangingPunct="0">
              <a:defRPr sz="1200">
                <a:latin typeface="Times" charset="0"/>
              </a:defRPr>
            </a:lvl1pPr>
          </a:lstStyle>
          <a:p>
            <a:pPr>
              <a:defRPr/>
            </a:pPr>
            <a:fld id="{F21CA0B8-DFA9-4C76-8438-E01E8AEFD8B1}" type="slidenum">
              <a:rPr lang="en-US"/>
              <a:pPr>
                <a:defRPr/>
              </a:pPr>
              <a:t>‹#›</a:t>
            </a:fld>
            <a:endParaRPr lang="en-US" dirty="0"/>
          </a:p>
        </p:txBody>
      </p:sp>
    </p:spTree>
    <p:extLst>
      <p:ext uri="{BB962C8B-B14F-4D97-AF65-F5344CB8AC3E}">
        <p14:creationId xmlns:p14="http://schemas.microsoft.com/office/powerpoint/2010/main" val="3684133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3037946" cy="465929"/>
          </a:xfrm>
          <a:prstGeom prst="rect">
            <a:avLst/>
          </a:prstGeom>
          <a:noFill/>
          <a:ln w="12700" cap="sq">
            <a:noFill/>
            <a:miter lim="800000"/>
            <a:headEnd type="none" w="sm" len="sm"/>
            <a:tailEnd type="none" w="sm" len="sm"/>
          </a:ln>
          <a:effectLst/>
        </p:spPr>
        <p:txBody>
          <a:bodyPr vert="horz" wrap="square" lIns="93304" tIns="46652" rIns="93304" bIns="46652" numCol="1" anchor="t" anchorCtr="0" compatLnSpc="1">
            <a:prstTxWarp prst="textNoShape">
              <a:avLst/>
            </a:prstTxWarp>
          </a:bodyPr>
          <a:lstStyle>
            <a:lvl1pPr eaLnBrk="0" hangingPunct="0">
              <a:defRPr sz="1200" dirty="0">
                <a:latin typeface="Times" charset="0"/>
              </a:defRPr>
            </a:lvl1pPr>
          </a:lstStyle>
          <a:p>
            <a:pPr>
              <a:defRPr/>
            </a:pPr>
            <a:endParaRPr lang="en-US" dirty="0"/>
          </a:p>
        </p:txBody>
      </p:sp>
      <p:sp>
        <p:nvSpPr>
          <p:cNvPr id="6147" name="Rectangle 3"/>
          <p:cNvSpPr>
            <a:spLocks noGrp="1" noChangeArrowheads="1"/>
          </p:cNvSpPr>
          <p:nvPr>
            <p:ph type="dt" idx="1"/>
          </p:nvPr>
        </p:nvSpPr>
        <p:spPr bwMode="auto">
          <a:xfrm>
            <a:off x="3972455" y="1"/>
            <a:ext cx="3037946" cy="465929"/>
          </a:xfrm>
          <a:prstGeom prst="rect">
            <a:avLst/>
          </a:prstGeom>
          <a:noFill/>
          <a:ln w="12700" cap="sq">
            <a:noFill/>
            <a:miter lim="800000"/>
            <a:headEnd type="none" w="sm" len="sm"/>
            <a:tailEnd type="none" w="sm" len="sm"/>
          </a:ln>
          <a:effectLst/>
        </p:spPr>
        <p:txBody>
          <a:bodyPr vert="horz" wrap="square" lIns="93304" tIns="46652" rIns="93304" bIns="46652" numCol="1" anchor="t" anchorCtr="0" compatLnSpc="1">
            <a:prstTxWarp prst="textNoShape">
              <a:avLst/>
            </a:prstTxWarp>
          </a:bodyPr>
          <a:lstStyle>
            <a:lvl1pPr algn="r" eaLnBrk="0" hangingPunct="0">
              <a:defRPr sz="1200" dirty="0">
                <a:latin typeface="Times"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217613" y="696913"/>
            <a:ext cx="4576762" cy="348773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4509" y="4416821"/>
            <a:ext cx="5141382" cy="4182270"/>
          </a:xfrm>
          <a:prstGeom prst="rect">
            <a:avLst/>
          </a:prstGeom>
          <a:noFill/>
          <a:ln w="12700" cap="sq">
            <a:noFill/>
            <a:miter lim="800000"/>
            <a:headEnd type="none" w="sm" len="sm"/>
            <a:tailEnd type="none" w="sm" len="sm"/>
          </a:ln>
          <a:effectLst/>
        </p:spPr>
        <p:txBody>
          <a:bodyPr vert="horz" wrap="square" lIns="93304" tIns="46652" rIns="93304" bIns="466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32056"/>
            <a:ext cx="3037946" cy="464344"/>
          </a:xfrm>
          <a:prstGeom prst="rect">
            <a:avLst/>
          </a:prstGeom>
          <a:noFill/>
          <a:ln w="12700" cap="sq">
            <a:noFill/>
            <a:miter lim="800000"/>
            <a:headEnd type="none" w="sm" len="sm"/>
            <a:tailEnd type="none" w="sm" len="sm"/>
          </a:ln>
          <a:effectLst/>
        </p:spPr>
        <p:txBody>
          <a:bodyPr vert="horz" wrap="square" lIns="93304" tIns="46652" rIns="93304" bIns="46652" numCol="1" anchor="b" anchorCtr="0" compatLnSpc="1">
            <a:prstTxWarp prst="textNoShape">
              <a:avLst/>
            </a:prstTxWarp>
          </a:bodyPr>
          <a:lstStyle>
            <a:lvl1pPr eaLnBrk="0" hangingPunct="0">
              <a:defRPr sz="1200" dirty="0">
                <a:latin typeface="Times" charset="0"/>
              </a:defRPr>
            </a:lvl1pPr>
          </a:lstStyle>
          <a:p>
            <a:pPr>
              <a:defRPr/>
            </a:pPr>
            <a:endParaRPr lang="en-US" dirty="0"/>
          </a:p>
        </p:txBody>
      </p:sp>
      <p:sp>
        <p:nvSpPr>
          <p:cNvPr id="6151" name="Rectangle 7"/>
          <p:cNvSpPr>
            <a:spLocks noGrp="1" noChangeArrowheads="1"/>
          </p:cNvSpPr>
          <p:nvPr>
            <p:ph type="sldNum" sz="quarter" idx="5"/>
          </p:nvPr>
        </p:nvSpPr>
        <p:spPr bwMode="auto">
          <a:xfrm>
            <a:off x="3972455" y="8832056"/>
            <a:ext cx="3037946" cy="464344"/>
          </a:xfrm>
          <a:prstGeom prst="rect">
            <a:avLst/>
          </a:prstGeom>
          <a:noFill/>
          <a:ln w="12700" cap="sq">
            <a:noFill/>
            <a:miter lim="800000"/>
            <a:headEnd type="none" w="sm" len="sm"/>
            <a:tailEnd type="none" w="sm" len="sm"/>
          </a:ln>
          <a:effectLst/>
        </p:spPr>
        <p:txBody>
          <a:bodyPr vert="horz" wrap="square" lIns="93304" tIns="46652" rIns="93304" bIns="46652" numCol="1" anchor="b" anchorCtr="0" compatLnSpc="1">
            <a:prstTxWarp prst="textNoShape">
              <a:avLst/>
            </a:prstTxWarp>
          </a:bodyPr>
          <a:lstStyle>
            <a:lvl1pPr algn="r" eaLnBrk="0" hangingPunct="0">
              <a:defRPr sz="1200">
                <a:latin typeface="Times" charset="0"/>
              </a:defRPr>
            </a:lvl1pPr>
          </a:lstStyle>
          <a:p>
            <a:pPr>
              <a:defRPr/>
            </a:pPr>
            <a:fld id="{2AF98320-E9B5-4758-81A9-B7ABE25B8E34}" type="slidenum">
              <a:rPr lang="en-US"/>
              <a:pPr>
                <a:defRPr/>
              </a:pPr>
              <a:t>‹#›</a:t>
            </a:fld>
            <a:endParaRPr lang="en-US" dirty="0"/>
          </a:p>
        </p:txBody>
      </p:sp>
    </p:spTree>
    <p:extLst>
      <p:ext uri="{BB962C8B-B14F-4D97-AF65-F5344CB8AC3E}">
        <p14:creationId xmlns:p14="http://schemas.microsoft.com/office/powerpoint/2010/main" val="26742575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300" kern="1200">
        <a:solidFill>
          <a:schemeClr val="tx1"/>
        </a:solidFill>
        <a:latin typeface="Times New Roman" pitchFamily="18" charset="0"/>
        <a:ea typeface="+mn-ea"/>
        <a:cs typeface="+mn-cs"/>
      </a:defRPr>
    </a:lvl1pPr>
    <a:lvl2pPr marL="483133" algn="l" rtl="0" eaLnBrk="0" fontAlgn="base" hangingPunct="0">
      <a:spcBef>
        <a:spcPct val="30000"/>
      </a:spcBef>
      <a:spcAft>
        <a:spcPct val="0"/>
      </a:spcAft>
      <a:defRPr kumimoji="1" sz="1300" kern="1200">
        <a:solidFill>
          <a:schemeClr val="tx1"/>
        </a:solidFill>
        <a:latin typeface="Times New Roman" pitchFamily="18" charset="0"/>
        <a:ea typeface="+mn-ea"/>
        <a:cs typeface="+mn-cs"/>
      </a:defRPr>
    </a:lvl2pPr>
    <a:lvl3pPr marL="966268" algn="l" rtl="0" eaLnBrk="0" fontAlgn="base" hangingPunct="0">
      <a:spcBef>
        <a:spcPct val="30000"/>
      </a:spcBef>
      <a:spcAft>
        <a:spcPct val="0"/>
      </a:spcAft>
      <a:defRPr kumimoji="1" sz="1300" kern="1200">
        <a:solidFill>
          <a:schemeClr val="tx1"/>
        </a:solidFill>
        <a:latin typeface="Times New Roman" pitchFamily="18" charset="0"/>
        <a:ea typeface="+mn-ea"/>
        <a:cs typeface="+mn-cs"/>
      </a:defRPr>
    </a:lvl3pPr>
    <a:lvl4pPr marL="1449399" algn="l" rtl="0" eaLnBrk="0" fontAlgn="base" hangingPunct="0">
      <a:spcBef>
        <a:spcPct val="30000"/>
      </a:spcBef>
      <a:spcAft>
        <a:spcPct val="0"/>
      </a:spcAft>
      <a:defRPr kumimoji="1" sz="1300" kern="1200">
        <a:solidFill>
          <a:schemeClr val="tx1"/>
        </a:solidFill>
        <a:latin typeface="Times New Roman" pitchFamily="18" charset="0"/>
        <a:ea typeface="+mn-ea"/>
        <a:cs typeface="+mn-cs"/>
      </a:defRPr>
    </a:lvl4pPr>
    <a:lvl5pPr marL="1932535" algn="l" rtl="0" eaLnBrk="0" fontAlgn="base" hangingPunct="0">
      <a:spcBef>
        <a:spcPct val="30000"/>
      </a:spcBef>
      <a:spcAft>
        <a:spcPct val="0"/>
      </a:spcAft>
      <a:defRPr kumimoji="1" sz="1300" kern="1200">
        <a:solidFill>
          <a:schemeClr val="tx1"/>
        </a:solidFill>
        <a:latin typeface="Times New Roman" pitchFamily="18" charset="0"/>
        <a:ea typeface="+mn-ea"/>
        <a:cs typeface="+mn-cs"/>
      </a:defRPr>
    </a:lvl5pPr>
    <a:lvl6pPr marL="2415670" algn="l" defTabSz="966268" rtl="0" eaLnBrk="1" latinLnBrk="0" hangingPunct="1">
      <a:defRPr sz="1300" kern="1200">
        <a:solidFill>
          <a:schemeClr val="tx1"/>
        </a:solidFill>
        <a:latin typeface="+mn-lt"/>
        <a:ea typeface="+mn-ea"/>
        <a:cs typeface="+mn-cs"/>
      </a:defRPr>
    </a:lvl6pPr>
    <a:lvl7pPr marL="2898805" algn="l" defTabSz="966268" rtl="0" eaLnBrk="1" latinLnBrk="0" hangingPunct="1">
      <a:defRPr sz="1300" kern="1200">
        <a:solidFill>
          <a:schemeClr val="tx1"/>
        </a:solidFill>
        <a:latin typeface="+mn-lt"/>
        <a:ea typeface="+mn-ea"/>
        <a:cs typeface="+mn-cs"/>
      </a:defRPr>
    </a:lvl7pPr>
    <a:lvl8pPr marL="3381938" algn="l" defTabSz="966268" rtl="0" eaLnBrk="1" latinLnBrk="0" hangingPunct="1">
      <a:defRPr sz="1300" kern="1200">
        <a:solidFill>
          <a:schemeClr val="tx1"/>
        </a:solidFill>
        <a:latin typeface="+mn-lt"/>
        <a:ea typeface="+mn-ea"/>
        <a:cs typeface="+mn-cs"/>
      </a:defRPr>
    </a:lvl8pPr>
    <a:lvl9pPr marL="3865071" algn="l" defTabSz="96626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notesMaster" Target="../notesMasters/notesMaster1.xml"/><Relationship Id="rId3"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trike="noStrike" dirty="0">
              <a:latin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6682AD39-114B-441D-B024-FB4102EB14B7}" type="slidenum">
              <a:rPr lang="en-US" smtClean="0">
                <a:solidFill>
                  <a:prstClr val="black"/>
                </a:solidFill>
              </a:rPr>
              <a:pPr>
                <a:def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6913"/>
            <a:ext cx="4576762" cy="3487737"/>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Key Message: </a:t>
            </a:r>
            <a:r>
              <a:rPr lang="en-US" b="0" dirty="0" smtClean="0"/>
              <a:t>This</a:t>
            </a:r>
            <a:r>
              <a:rPr lang="en-US" b="0" baseline="0" dirty="0" smtClean="0"/>
              <a:t> is model of the implementation process using the TPM Toolbox tools and other resources. The tools should be used in an </a:t>
            </a:r>
            <a:r>
              <a:rPr lang="en-US" baseline="0" dirty="0" smtClean="0"/>
              <a:t>iterative cycle of improvement over time</a:t>
            </a:r>
            <a:r>
              <a:rPr lang="en-US" dirty="0" smtClean="0"/>
              <a:t>. </a:t>
            </a:r>
          </a:p>
          <a:p>
            <a:endParaRPr kumimoji="1" lang="en-US" sz="1300" kern="1200" dirty="0" smtClean="0">
              <a:solidFill>
                <a:schemeClr val="tx1"/>
              </a:solidFill>
              <a:effectLst/>
              <a:latin typeface="Times New Roman" pitchFamily="18" charset="0"/>
              <a:ea typeface="+mn-ea"/>
              <a:cs typeface="+mn-cs"/>
            </a:endParaRPr>
          </a:p>
          <a:p>
            <a:r>
              <a:rPr kumimoji="1" lang="en-US" sz="1300" kern="1200" dirty="0" smtClean="0">
                <a:solidFill>
                  <a:schemeClr val="tx1"/>
                </a:solidFill>
                <a:effectLst/>
                <a:latin typeface="Times New Roman" pitchFamily="18" charset="0"/>
                <a:ea typeface="+mn-ea"/>
                <a:cs typeface="+mn-cs"/>
              </a:rPr>
              <a:t>Step</a:t>
            </a:r>
            <a:r>
              <a:rPr kumimoji="1" lang="en-US" sz="1300" kern="1200" baseline="0" dirty="0" smtClean="0">
                <a:solidFill>
                  <a:schemeClr val="tx1"/>
                </a:solidFill>
                <a:effectLst/>
                <a:latin typeface="Times New Roman" pitchFamily="18" charset="0"/>
                <a:ea typeface="+mn-ea"/>
                <a:cs typeface="+mn-cs"/>
              </a:rPr>
              <a:t> 1, a</a:t>
            </a:r>
            <a:r>
              <a:rPr kumimoji="1" lang="en-US" sz="1300" kern="1200" dirty="0" smtClean="0">
                <a:solidFill>
                  <a:schemeClr val="tx1"/>
                </a:solidFill>
                <a:effectLst/>
                <a:latin typeface="Times New Roman" pitchFamily="18" charset="0"/>
                <a:ea typeface="+mn-ea"/>
                <a:cs typeface="+mn-cs"/>
              </a:rPr>
              <a:t>ssess</a:t>
            </a:r>
            <a:r>
              <a:rPr kumimoji="1" lang="en-US" sz="1300" kern="1200" baseline="0" dirty="0" smtClean="0">
                <a:solidFill>
                  <a:schemeClr val="tx1"/>
                </a:solidFill>
                <a:effectLst/>
                <a:latin typeface="Times New Roman" pitchFamily="18" charset="0"/>
                <a:ea typeface="+mn-ea"/>
                <a:cs typeface="+mn-cs"/>
              </a:rPr>
              <a:t> maturity level of overall TPM at your agency using the TPM Capability Maturity Self-Assessment </a:t>
            </a:r>
          </a:p>
          <a:p>
            <a:endParaRPr kumimoji="1" lang="en-US" sz="1300" kern="1200" baseline="0" dirty="0" smtClean="0">
              <a:solidFill>
                <a:schemeClr val="tx1"/>
              </a:solidFill>
              <a:effectLst/>
              <a:latin typeface="Times New Roman" pitchFamily="18" charset="0"/>
              <a:ea typeface="+mn-ea"/>
              <a:cs typeface="+mn-cs"/>
            </a:endParaRPr>
          </a:p>
          <a:p>
            <a:r>
              <a:rPr kumimoji="1" lang="en-US" sz="1300" kern="1200" baseline="0" dirty="0" smtClean="0">
                <a:solidFill>
                  <a:schemeClr val="tx1"/>
                </a:solidFill>
                <a:effectLst/>
                <a:latin typeface="Times New Roman" pitchFamily="18" charset="0"/>
                <a:ea typeface="+mn-ea"/>
                <a:cs typeface="+mn-cs"/>
              </a:rPr>
              <a:t>Step 2, the CMM provides actions to advance in maturity. Use these as a starting point for action planning.  </a:t>
            </a:r>
          </a:p>
          <a:p>
            <a:endParaRPr kumimoji="1" lang="en-US" sz="1300" kern="1200" baseline="0" dirty="0" smtClean="0">
              <a:solidFill>
                <a:schemeClr val="tx1"/>
              </a:solidFill>
              <a:effectLst/>
              <a:latin typeface="Times New Roman" pitchFamily="18" charset="0"/>
              <a:ea typeface="+mn-ea"/>
              <a:cs typeface="+mn-cs"/>
            </a:endParaRPr>
          </a:p>
          <a:p>
            <a:r>
              <a:rPr kumimoji="1" lang="en-US" sz="1300" kern="1200" baseline="0" dirty="0" smtClean="0">
                <a:solidFill>
                  <a:schemeClr val="tx1"/>
                </a:solidFill>
                <a:effectLst/>
                <a:latin typeface="Times New Roman" pitchFamily="18" charset="0"/>
                <a:ea typeface="+mn-ea"/>
                <a:cs typeface="+mn-cs"/>
              </a:rPr>
              <a:t>Step 3, use the TPM guidebook excerpts provided in the results of the self-assessment – review them and consider how to apply to your agency.</a:t>
            </a:r>
          </a:p>
          <a:p>
            <a:endParaRPr kumimoji="1" lang="en-US" sz="1300" kern="1200" baseline="0" dirty="0" smtClean="0">
              <a:solidFill>
                <a:schemeClr val="tx1"/>
              </a:solidFill>
              <a:effectLst/>
              <a:latin typeface="Times New Roman" pitchFamily="18" charset="0"/>
              <a:ea typeface="+mn-ea"/>
              <a:cs typeface="+mn-cs"/>
            </a:endParaRPr>
          </a:p>
          <a:p>
            <a:r>
              <a:rPr kumimoji="1" lang="en-US" sz="1300" kern="1200" baseline="0" dirty="0" smtClean="0">
                <a:solidFill>
                  <a:schemeClr val="tx1"/>
                </a:solidFill>
                <a:effectLst/>
                <a:latin typeface="Times New Roman" pitchFamily="18" charset="0"/>
                <a:ea typeface="+mn-ea"/>
                <a:cs typeface="+mn-cs"/>
              </a:rPr>
              <a:t>Step 4, flesh out those action items into an action plan with milestones, roles and responsibilities, etc. </a:t>
            </a:r>
          </a:p>
          <a:p>
            <a:endParaRPr kumimoji="1" lang="en-US" sz="1300" kern="1200" baseline="0" dirty="0" smtClean="0">
              <a:solidFill>
                <a:schemeClr val="tx1"/>
              </a:solidFill>
              <a:effectLst/>
              <a:latin typeface="Times New Roman" pitchFamily="18" charset="0"/>
              <a:ea typeface="+mn-ea"/>
              <a:cs typeface="+mn-cs"/>
            </a:endParaRPr>
          </a:p>
          <a:p>
            <a:r>
              <a:rPr kumimoji="1" lang="en-US" sz="1300" kern="1200" baseline="0" dirty="0" smtClean="0">
                <a:solidFill>
                  <a:schemeClr val="tx1"/>
                </a:solidFill>
                <a:effectLst/>
                <a:latin typeface="Times New Roman" pitchFamily="18" charset="0"/>
                <a:ea typeface="+mn-ea"/>
                <a:cs typeface="+mn-cs"/>
              </a:rPr>
              <a:t>Step 5, repeat the process – perhaps after a year - by using the self-assessment to re-assess your agency’s (hopefully improved) maturity level. Repeating the cycle is key to continuous improvement. </a:t>
            </a:r>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3803055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Message: </a:t>
            </a:r>
            <a:r>
              <a:rPr kumimoji="1" lang="en-US" sz="1300" b="0" kern="1200" dirty="0" smtClean="0">
                <a:solidFill>
                  <a:schemeClr val="tx1"/>
                </a:solidFill>
                <a:effectLst/>
                <a:latin typeface="Times New Roman" pitchFamily="18" charset="0"/>
                <a:ea typeface="+mn-ea"/>
                <a:cs typeface="+mn-cs"/>
              </a:rPr>
              <a:t>This</a:t>
            </a:r>
            <a:r>
              <a:rPr kumimoji="1" lang="en-US" sz="1300" b="0" kern="1200" baseline="0" dirty="0" smtClean="0">
                <a:solidFill>
                  <a:schemeClr val="tx1"/>
                </a:solidFill>
                <a:effectLst/>
                <a:latin typeface="Times New Roman" pitchFamily="18" charset="0"/>
                <a:ea typeface="+mn-ea"/>
                <a:cs typeface="+mn-cs"/>
              </a:rPr>
              <a:t> circular diagram is t</a:t>
            </a:r>
            <a:r>
              <a:rPr lang="en-US" b="0" dirty="0" smtClean="0"/>
              <a:t>he</a:t>
            </a:r>
            <a:r>
              <a:rPr lang="en-US" b="0" baseline="0" dirty="0" smtClean="0"/>
              <a:t> </a:t>
            </a:r>
            <a:r>
              <a:rPr lang="en-US" dirty="0" smtClean="0"/>
              <a:t>TPM Framework,</a:t>
            </a:r>
            <a:r>
              <a:rPr lang="en-US" baseline="0" dirty="0" smtClean="0"/>
              <a:t> and includes the 10 TPM Components and how they relate to each other. </a:t>
            </a:r>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161199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6913"/>
            <a:ext cx="4576762" cy="3487737"/>
          </a:xfrm>
        </p:spPr>
      </p:sp>
      <p:sp>
        <p:nvSpPr>
          <p:cNvPr id="3" name="Notes Placeholder 2"/>
          <p:cNvSpPr>
            <a:spLocks noGrp="1"/>
          </p:cNvSpPr>
          <p:nvPr>
            <p:ph type="body" idx="1"/>
          </p:nvPr>
        </p:nvSpPr>
        <p:spPr/>
        <p:txBody>
          <a:bodyPr/>
          <a:lstStyle/>
          <a:p>
            <a:r>
              <a:rPr lang="en-US" dirty="0" smtClean="0"/>
              <a:t>The</a:t>
            </a:r>
            <a:r>
              <a:rPr lang="en-US" baseline="0" dirty="0" smtClean="0"/>
              <a:t> TPM Framework was developed as a way to visualize the 10 components of TPM. </a:t>
            </a:r>
          </a:p>
          <a:p>
            <a:r>
              <a:rPr lang="en-US" baseline="0" dirty="0" smtClean="0"/>
              <a:t>For those of you familiar with the performance-based planning and programming framework, much of this circle will look similar. There are a few changes, mainly in how components are laid out and shaded: </a:t>
            </a:r>
            <a:endParaRPr lang="en-US" dirty="0" smtClean="0"/>
          </a:p>
          <a:p>
            <a:pPr lvl="1"/>
            <a:r>
              <a:rPr lang="en-US" dirty="0" smtClean="0"/>
              <a:t>Green are central processes</a:t>
            </a:r>
          </a:p>
          <a:p>
            <a:pPr lvl="1"/>
            <a:r>
              <a:rPr lang="en-US" dirty="0" smtClean="0"/>
              <a:t>Orange are data-related</a:t>
            </a:r>
          </a:p>
          <a:p>
            <a:pPr lvl="1"/>
            <a:r>
              <a:rPr lang="en-US" dirty="0" smtClean="0"/>
              <a:t>Gray and blue are supporting/fundamental components</a:t>
            </a:r>
          </a:p>
          <a:p>
            <a:endParaRPr lang="en-US" dirty="0" smtClean="0"/>
          </a:p>
          <a:p>
            <a:r>
              <a:rPr lang="en-US" dirty="0" smtClean="0"/>
              <a:t>Each component is also broken down into subcomponents, which vary in number by component.</a:t>
            </a:r>
          </a:p>
          <a:p>
            <a:r>
              <a:rPr lang="en-US" dirty="0" smtClean="0"/>
              <a:t>Our workshops</a:t>
            </a:r>
            <a:r>
              <a:rPr lang="en-US" baseline="0" dirty="0" smtClean="0"/>
              <a:t> with state DOTs can stay at the component level or can detail subcomponents depending on the state of the practice at the DOT.</a:t>
            </a:r>
          </a:p>
          <a:p>
            <a:endParaRPr lang="en-US" baseline="0" dirty="0" smtClean="0"/>
          </a:p>
          <a:p>
            <a:r>
              <a:rPr lang="en-US" baseline="0" dirty="0" smtClean="0"/>
              <a:t>Target setting, for example, can be broken down into Technical Methodology and Business Processes.</a:t>
            </a:r>
            <a:endParaRPr lang="en-US" dirty="0" smtClean="0"/>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161199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Key Message: </a:t>
            </a:r>
            <a:r>
              <a:rPr lang="en-US" sz="1200" b="0" dirty="0" smtClean="0"/>
              <a:t>A</a:t>
            </a:r>
            <a:r>
              <a:rPr lang="en-US" sz="1200" b="0" baseline="0" dirty="0" smtClean="0"/>
              <a:t> capability maturity model is a way to assess an organization’s capability. </a:t>
            </a:r>
          </a:p>
          <a:p>
            <a:r>
              <a:rPr lang="en-US" sz="1200" b="0" baseline="0" dirty="0" smtClean="0"/>
              <a:t>The TPM CMM pr</a:t>
            </a:r>
            <a:r>
              <a:rPr lang="en-US" sz="1200" b="0" dirty="0" smtClean="0"/>
              <a:t>ovides</a:t>
            </a:r>
            <a:r>
              <a:rPr lang="en-US" sz="1200" b="0" baseline="0" dirty="0" smtClean="0"/>
              <a:t> a way for agencies to assess their current state and identify a set of improvement actions. </a:t>
            </a:r>
          </a:p>
          <a:p>
            <a:r>
              <a:rPr lang="en-US" sz="1200" b="0" baseline="0" dirty="0" smtClean="0"/>
              <a:t>It uses a 1-5 scale. </a:t>
            </a:r>
            <a:endParaRPr lang="en-US" b="0" baseline="0" dirty="0" smtClean="0"/>
          </a:p>
          <a:p>
            <a:endParaRPr lang="en-US" baseline="0" dirty="0" smtClean="0"/>
          </a:p>
          <a:p>
            <a:r>
              <a:rPr lang="en-US" b="1" baseline="0" dirty="0" smtClean="0"/>
              <a:t>Background: </a:t>
            </a:r>
            <a:r>
              <a:rPr lang="en-US" sz="1400" b="0" dirty="0" smtClean="0"/>
              <a:t>This</a:t>
            </a:r>
            <a:r>
              <a:rPr lang="en-US" sz="1400" b="0" baseline="0" dirty="0" smtClean="0"/>
              <a:t> form of </a:t>
            </a:r>
            <a:r>
              <a:rPr lang="en-US" sz="1400" b="0" dirty="0" smtClean="0"/>
              <a:t>m</a:t>
            </a:r>
            <a:r>
              <a:rPr lang="en-US" sz="1400" b="0" baseline="0" dirty="0" smtClean="0"/>
              <a:t>aturity models was first created by Carnegie Mellon in 1991 for the US Gov’t to assess software contractors. </a:t>
            </a:r>
          </a:p>
          <a:p>
            <a:r>
              <a:rPr lang="en-US" sz="1400" b="0" baseline="0" dirty="0" smtClean="0"/>
              <a:t>They have been widely adopted since, including in the transportation industry. </a:t>
            </a:r>
          </a:p>
          <a:p>
            <a:r>
              <a:rPr lang="en-US" sz="1400" b="0" baseline="0" dirty="0" smtClean="0"/>
              <a:t>Examples include TSM&amp;O and FHWA INVEST Assessment. </a:t>
            </a:r>
          </a:p>
          <a:p>
            <a:endParaRPr lang="en-US" sz="1400" b="0" baseline="0" dirty="0" smtClean="0"/>
          </a:p>
          <a:p>
            <a:r>
              <a:rPr lang="en-US" dirty="0" smtClean="0"/>
              <a:t>FHWA’s INVEST (</a:t>
            </a:r>
            <a:r>
              <a:rPr lang="en-US" b="1" dirty="0" smtClean="0"/>
              <a:t>I</a:t>
            </a:r>
            <a:r>
              <a:rPr lang="en-US" dirty="0" smtClean="0"/>
              <a:t>nfrastructure </a:t>
            </a:r>
            <a:r>
              <a:rPr lang="en-US" b="1" dirty="0" smtClean="0"/>
              <a:t>V</a:t>
            </a:r>
            <a:r>
              <a:rPr lang="en-US" dirty="0" smtClean="0"/>
              <a:t>oluntary </a:t>
            </a:r>
            <a:r>
              <a:rPr lang="en-US" b="1" dirty="0" smtClean="0"/>
              <a:t>E</a:t>
            </a:r>
            <a:r>
              <a:rPr lang="en-US" dirty="0" smtClean="0"/>
              <a:t>valuation </a:t>
            </a:r>
            <a:r>
              <a:rPr lang="en-US" b="1" dirty="0" smtClean="0"/>
              <a:t>S</a:t>
            </a:r>
            <a:r>
              <a:rPr lang="en-US" dirty="0" smtClean="0"/>
              <a:t>ustainability </a:t>
            </a:r>
            <a:r>
              <a:rPr lang="en-US" b="1" dirty="0" smtClean="0"/>
              <a:t>T</a:t>
            </a:r>
            <a:r>
              <a:rPr lang="en-US" dirty="0" smtClean="0"/>
              <a:t>ool) is a web-based self-evaluation tool comprised of voluntary sustainability best practices, called criteria, which cover the full lifecycle of transportation services, including system planning, project planning, design, and construction, and continuing through operations and maintenance. FHWA developed INVEST for voluntary use by transportation agencies to assess and enhance the sustainability of their projects and programs.</a:t>
            </a:r>
            <a:endParaRPr lang="en-US" b="1" dirty="0"/>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803055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6913"/>
            <a:ext cx="4576762" cy="3487737"/>
          </a:xfrm>
        </p:spPr>
      </p:sp>
      <p:sp>
        <p:nvSpPr>
          <p:cNvPr id="3" name="Notes Placeholder 2"/>
          <p:cNvSpPr>
            <a:spLocks noGrp="1"/>
          </p:cNvSpPr>
          <p:nvPr>
            <p:ph type="body" idx="1"/>
            <p:custDataLst>
              <p:tags r:id="rId1"/>
            </p:custDataLst>
          </p:nvPr>
        </p:nvSpPr>
        <p:spPr/>
        <p:txBody>
          <a:bodyPr/>
          <a:lstStyle/>
          <a:p>
            <a:r>
              <a:rPr lang="en-US" dirty="0" smtClean="0"/>
              <a:t>Each of those components and subcomponents can be evaluated</a:t>
            </a:r>
            <a:r>
              <a:rPr lang="en-US" baseline="0" dirty="0" smtClean="0"/>
              <a:t> for your agency based on maturity. </a:t>
            </a:r>
          </a:p>
          <a:p>
            <a:r>
              <a:rPr lang="en-US" baseline="0" dirty="0" smtClean="0"/>
              <a:t>On the screen are the generic definitions for each level of maturity, with a 1- being initial (meaning its still pretty reliant on a champion)…</a:t>
            </a:r>
          </a:p>
          <a:p>
            <a:r>
              <a:rPr lang="en-US" baseline="0" dirty="0" smtClean="0"/>
              <a:t>…and a 5 being sustained (mature processes have been institutionalized). </a:t>
            </a:r>
          </a:p>
          <a:p>
            <a:r>
              <a:rPr lang="en-US" baseline="0" dirty="0" smtClean="0"/>
              <a:t>The 5 levels of maturity have been tailored to each of the 10 components and 26 sub-components listed in the TPM Framework.  </a:t>
            </a:r>
            <a:endParaRPr lang="en-US" dirty="0"/>
          </a:p>
        </p:txBody>
      </p:sp>
      <p:sp>
        <p:nvSpPr>
          <p:cNvPr id="4" name="Slide Number Placeholder 3"/>
          <p:cNvSpPr>
            <a:spLocks noGrp="1"/>
          </p:cNvSpPr>
          <p:nvPr>
            <p:ph type="sldNum" sz="quarter" idx="10"/>
          </p:nvPr>
        </p:nvSpPr>
        <p:spPr/>
        <p:txBody>
          <a:bodyPr/>
          <a:lstStyle/>
          <a:p>
            <a:fld id="{6F892CE3-173A-4658-A1AB-FA6764A8DB66}"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985664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6913"/>
            <a:ext cx="4576762" cy="3487737"/>
          </a:xfrm>
        </p:spPr>
      </p:sp>
      <p:sp>
        <p:nvSpPr>
          <p:cNvPr id="3" name="Notes Placeholder 2"/>
          <p:cNvSpPr>
            <a:spLocks noGrp="1"/>
          </p:cNvSpPr>
          <p:nvPr>
            <p:ph type="body" idx="1"/>
          </p:nvPr>
        </p:nvSpPr>
        <p:spPr/>
        <p:txBody>
          <a:bodyPr/>
          <a:lstStyle/>
          <a:p>
            <a:r>
              <a:rPr lang="en-US" b="1" baseline="0" dirty="0" smtClean="0"/>
              <a:t>Key Message:</a:t>
            </a:r>
            <a:r>
              <a:rPr lang="en-US" baseline="0" dirty="0" smtClean="0"/>
              <a:t> </a:t>
            </a:r>
          </a:p>
          <a:p>
            <a:endParaRPr lang="en-US" baseline="0" dirty="0" smtClean="0"/>
          </a:p>
          <a:p>
            <a:r>
              <a:rPr lang="en-US" baseline="0" dirty="0" smtClean="0"/>
              <a:t>The self-assessment turns the capability maturity model into an interactive online tool that agencies can access. </a:t>
            </a:r>
          </a:p>
          <a:p>
            <a:endParaRPr lang="en-US" baseline="0" dirty="0" smtClean="0"/>
          </a:p>
          <a:p>
            <a:r>
              <a:rPr lang="en-US" baseline="0" dirty="0" smtClean="0"/>
              <a:t>Individual results include three things for each component: </a:t>
            </a:r>
          </a:p>
          <a:p>
            <a:pPr marL="285750" indent="-285750">
              <a:buFont typeface="Arial" panose="020B0604020202020204" pitchFamily="34" charset="0"/>
              <a:buChar char="•"/>
            </a:pPr>
            <a:r>
              <a:rPr lang="en-US" baseline="0" dirty="0" smtClean="0"/>
              <a:t>maturity level, </a:t>
            </a:r>
          </a:p>
          <a:p>
            <a:pPr marL="285750" indent="-285750">
              <a:buFont typeface="Arial" panose="020B0604020202020204" pitchFamily="34" charset="0"/>
              <a:buChar char="•"/>
            </a:pPr>
            <a:r>
              <a:rPr lang="en-US" baseline="0" dirty="0" smtClean="0"/>
              <a:t>actions to move to the next level and </a:t>
            </a:r>
          </a:p>
          <a:p>
            <a:pPr marL="285750" indent="-285750">
              <a:buFont typeface="Arial" panose="020B0604020202020204" pitchFamily="34" charset="0"/>
              <a:buChar char="•"/>
            </a:pPr>
            <a:r>
              <a:rPr lang="en-US" baseline="0" dirty="0" smtClean="0"/>
              <a:t>a link to excerpts from the guidebook related to actions. </a:t>
            </a:r>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3090309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6913"/>
            <a:ext cx="4576762" cy="3487737"/>
          </a:xfrm>
        </p:spPr>
      </p:sp>
      <p:sp>
        <p:nvSpPr>
          <p:cNvPr id="3" name="Notes Placeholder 2"/>
          <p:cNvSpPr>
            <a:spLocks noGrp="1"/>
          </p:cNvSpPr>
          <p:nvPr>
            <p:ph type="body" idx="1"/>
          </p:nvPr>
        </p:nvSpPr>
        <p:spPr/>
        <p:txBody>
          <a:bodyPr/>
          <a:lstStyle/>
          <a:p>
            <a:r>
              <a:rPr lang="en-US" sz="3000" dirty="0" smtClean="0"/>
              <a:t>FHWA use of results </a:t>
            </a:r>
          </a:p>
          <a:p>
            <a:pPr lvl="1"/>
            <a:r>
              <a:rPr lang="en-US" sz="2600" dirty="0" smtClean="0"/>
              <a:t>Develop and tailor technical assistance </a:t>
            </a:r>
          </a:p>
          <a:p>
            <a:pPr lvl="1"/>
            <a:r>
              <a:rPr lang="en-US" sz="2600" dirty="0" smtClean="0"/>
              <a:t>Identify noteworthy practices and leading states</a:t>
            </a:r>
          </a:p>
          <a:p>
            <a:pPr lvl="1"/>
            <a:r>
              <a:rPr lang="en-US" sz="2600" dirty="0" smtClean="0"/>
              <a:t>Monitor emerging TPM trends</a:t>
            </a:r>
          </a:p>
          <a:p>
            <a:pPr marL="457159" lvl="1" indent="0">
              <a:buNone/>
            </a:pPr>
            <a:endParaRPr lang="en-US" sz="2600" dirty="0" smtClean="0"/>
          </a:p>
          <a:p>
            <a:r>
              <a:rPr lang="en-US" sz="2700" dirty="0" smtClean="0"/>
              <a:t>FHWA will NOT use to assess compliance </a:t>
            </a:r>
            <a:endParaRPr lang="en-US" sz="2700" dirty="0"/>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3090309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Key Message: </a:t>
            </a:r>
            <a:r>
              <a:rPr lang="en-US" sz="1200" b="0" dirty="0" smtClean="0"/>
              <a:t>The TPM Framework</a:t>
            </a:r>
            <a:r>
              <a:rPr lang="en-US" sz="1200" b="0" baseline="0" dirty="0" smtClean="0"/>
              <a:t> fits into other tools and frameworks that you might be familiar with.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baseline="0" dirty="0" smtClean="0"/>
              <a:t>The TPM CMM allows an agency to assess TPM at a high level, either across the whole agency or within a particular performance area.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baseline="0" dirty="0" smtClean="0"/>
              <a:t>The assessment always includes all components to get a holistic perspective.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baseline="0" dirty="0" smtClean="0"/>
              <a:t>Occasionally, maturity can be difficult to self-assess: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baseline="0" dirty="0" smtClean="0"/>
              <a:t>Others throughout the organization know more about the agency’s expertise</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baseline="0" dirty="0" smtClean="0"/>
              <a:t>Level of maturity can vary depending on topic area (e.g. Safety vs. Economic Development)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baseline="0" dirty="0" smtClean="0"/>
              <a:t>Other, more detailed assessment tools, such as TSM&amp;O and others, allow you to dive deeper into a particular focus area. So, all these tools are related, but assess different things at different levels of specificity. </a:t>
            </a:r>
            <a:endParaRPr lang="en-US" b="0" baseline="0" dirty="0" smtClean="0"/>
          </a:p>
          <a:p>
            <a:endParaRPr lang="en-US" dirty="0"/>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3968917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lot of material</a:t>
            </a:r>
            <a:r>
              <a:rPr lang="en-US" baseline="0" dirty="0" smtClean="0"/>
              <a:t> exists to explain the topics within TPM, so this Guidebook took a different path – it focuses on concrete implementation steps that agencies can follow to implement or improve TPM practices. </a:t>
            </a:r>
          </a:p>
          <a:p>
            <a:r>
              <a:rPr lang="en-US" baseline="0" dirty="0" smtClean="0"/>
              <a:t>Each implementation step has an agency example to provide a real-world illustration of the step. </a:t>
            </a:r>
          </a:p>
          <a:p>
            <a:endParaRPr lang="en-US" baseline="0" dirty="0" smtClean="0"/>
          </a:p>
          <a:p>
            <a:r>
              <a:rPr lang="en-US" baseline="0" dirty="0" smtClean="0"/>
              <a:t>The different components and subcomponents (remember the TPM Framework) can be read separately or together – everything is interrelated, but the chapters are written in a way that allows you to read just what you need, not the whole guidebook. </a:t>
            </a:r>
          </a:p>
          <a:p>
            <a:endParaRPr lang="en-US" baseline="0" dirty="0" smtClean="0"/>
          </a:p>
          <a:p>
            <a:r>
              <a:rPr lang="en-US" baseline="0" dirty="0" smtClean="0"/>
              <a:t>The guidebook is not intended to be a roadmap for meeting federal rule requirements. However, by implementing TPM, your agency will likely be better equipped to meet and exceed requirements. </a:t>
            </a:r>
            <a:endParaRPr lang="en-US" dirty="0"/>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3707433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Message: </a:t>
            </a:r>
            <a:r>
              <a:rPr lang="en-US" dirty="0" smtClean="0"/>
              <a:t>Each</a:t>
            </a:r>
            <a:r>
              <a:rPr lang="en-US" baseline="0" dirty="0" smtClean="0"/>
              <a:t> chapter has a fact sheet. </a:t>
            </a:r>
          </a:p>
          <a:p>
            <a:endParaRPr lang="en-US" baseline="0" dirty="0" smtClean="0"/>
          </a:p>
          <a:p>
            <a:r>
              <a:rPr lang="en-US" baseline="0" dirty="0" smtClean="0"/>
              <a:t>These are high level summaries of the chapters that can be used to quickly educate staff or leadership. </a:t>
            </a:r>
          </a:p>
          <a:p>
            <a:endParaRPr lang="en-US" baseline="0" dirty="0" smtClean="0"/>
          </a:p>
          <a:p>
            <a:r>
              <a:rPr lang="en-US" baseline="0" dirty="0" smtClean="0"/>
              <a:t>These were created because of multiple requests by stakeholders for a condensed version of the chapters. </a:t>
            </a:r>
          </a:p>
          <a:p>
            <a:endParaRPr lang="en-US" baseline="0" dirty="0" smtClean="0"/>
          </a:p>
          <a:p>
            <a:r>
              <a:rPr lang="en-US" baseline="0" dirty="0" smtClean="0"/>
              <a:t>They include the component definition, subcomponents, implementation steps, relationship to other components, one selected example, and quotes from the chapter.</a:t>
            </a:r>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96032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pPr>
                <a:defRPr/>
              </a:pPr>
              <a:t>2</a:t>
            </a:fld>
            <a:endParaRPr lang="en-US" dirty="0"/>
          </a:p>
        </p:txBody>
      </p:sp>
    </p:spTree>
    <p:extLst>
      <p:ext uri="{BB962C8B-B14F-4D97-AF65-F5344CB8AC3E}">
        <p14:creationId xmlns:p14="http://schemas.microsoft.com/office/powerpoint/2010/main" val="128644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b="1" dirty="0" smtClean="0"/>
              <a:t>Key Message: </a:t>
            </a:r>
            <a:r>
              <a:rPr lang="en-US" b="0" dirty="0" smtClean="0"/>
              <a:t>The</a:t>
            </a:r>
            <a:r>
              <a:rPr lang="en-US" b="0" baseline="0" dirty="0" smtClean="0"/>
              <a:t> consortium is a database of public agency employees with TPM expertise. Agencies and FHWA/FTA can use to identify p</a:t>
            </a:r>
            <a:r>
              <a:rPr lang="en-US" dirty="0" smtClean="0"/>
              <a:t>articipants, experts, speakers, or peer staff for implementation assistance.</a:t>
            </a:r>
            <a:r>
              <a:rPr lang="en-US" baseline="0" dirty="0" smtClean="0"/>
              <a:t> </a:t>
            </a:r>
            <a:r>
              <a:rPr lang="en-US" dirty="0" smtClean="0"/>
              <a:t> </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The database</a:t>
            </a:r>
            <a:r>
              <a:rPr lang="en-US" baseline="0" dirty="0" smtClean="0"/>
              <a:t> w</a:t>
            </a:r>
            <a:r>
              <a:rPr lang="en-US" dirty="0" smtClean="0"/>
              <a:t>ill allow filtering to find individuals by expertise, geography, agency type, and other characteristics. This is a tool that will roll out later.</a:t>
            </a:r>
            <a:r>
              <a:rPr lang="en-US" baseline="0" dirty="0" smtClean="0"/>
              <a:t> </a:t>
            </a:r>
            <a:endParaRPr lang="en-US" dirty="0" smtClean="0"/>
          </a:p>
          <a:p>
            <a:endParaRPr 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b="1" dirty="0" smtClean="0"/>
              <a:t>Background:</a:t>
            </a:r>
            <a:r>
              <a:rPr lang="en-US" dirty="0" smtClean="0"/>
              <a:t> Names were collected from participant</a:t>
            </a:r>
            <a:r>
              <a:rPr lang="en-US" baseline="0" dirty="0" smtClean="0"/>
              <a:t> rosters from </a:t>
            </a:r>
            <a:r>
              <a:rPr lang="en-US" dirty="0" smtClean="0"/>
              <a:t>TPM events 2010-2015.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Names, contact information, expertise, and other information</a:t>
            </a:r>
            <a:r>
              <a:rPr lang="en-US" baseline="0" dirty="0" smtClean="0"/>
              <a:t> will be included in TPM Toolbox, but likely with password protection or other mechanism.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Need to balance this with creating a resource for people to use as they implement…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Accuracy will be ongoing process as people move jobs, but we are building a mechanism for people to update their information via a link.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Will eventually be sending an info-gathering request through AASHTO, AMPO, and APTA to have people self-identify areas of expertise as well as their willingness to participate in various activities. </a:t>
            </a:r>
          </a:p>
          <a:p>
            <a:endParaRPr lang="en-US" dirty="0"/>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3707433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Message: </a:t>
            </a:r>
            <a:r>
              <a:rPr lang="en-US" b="0" dirty="0" smtClean="0"/>
              <a:t>Provides TPM-related resources in a single location online, providing additional information on 10 components. </a:t>
            </a:r>
          </a:p>
          <a:p>
            <a:r>
              <a:rPr lang="en-US" baseline="0" dirty="0" smtClean="0"/>
              <a:t>Resources are also listed at the end of each Component chapter as well as in the appendix. </a:t>
            </a:r>
          </a:p>
          <a:p>
            <a:r>
              <a:rPr lang="en-US" baseline="0" dirty="0" smtClean="0"/>
              <a:t>With the guidebook focused on how to implement TPM, the resources tool allows agencies to learn more about the “what” of TPM using existing resources. </a:t>
            </a:r>
          </a:p>
          <a:p>
            <a:r>
              <a:rPr lang="en-US" baseline="0" dirty="0" smtClean="0"/>
              <a:t>This tool provides filtering capabilities, and each resource has a short description and a direct link to that resource. </a:t>
            </a:r>
            <a:endParaRPr lang="en-US" dirty="0"/>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2511594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6913"/>
            <a:ext cx="4576762"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232808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6913"/>
            <a:ext cx="4576762"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232808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3707433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37074339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37074339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3707433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37074339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3707433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6913"/>
            <a:ext cx="4576762" cy="3487737"/>
          </a:xfrm>
        </p:spPr>
      </p:sp>
      <p:sp>
        <p:nvSpPr>
          <p:cNvPr id="3" name="Notes Placeholder 2"/>
          <p:cNvSpPr>
            <a:spLocks noGrp="1"/>
          </p:cNvSpPr>
          <p:nvPr>
            <p:ph type="body" idx="1"/>
          </p:nvPr>
        </p:nvSpPr>
        <p:spPr/>
        <p:txBody>
          <a:bodyPr/>
          <a:lstStyle/>
          <a:p>
            <a:endParaRPr lang="en-US" altLang="en-US" strike="noStrike" baseline="0" dirty="0" smtClean="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pPr>
                <a:defRPr/>
              </a:pPr>
              <a:t>3</a:t>
            </a:fld>
            <a:endParaRPr lang="en-US" dirty="0"/>
          </a:p>
        </p:txBody>
      </p:sp>
    </p:spTree>
    <p:extLst>
      <p:ext uri="{BB962C8B-B14F-4D97-AF65-F5344CB8AC3E}">
        <p14:creationId xmlns:p14="http://schemas.microsoft.com/office/powerpoint/2010/main" val="3626553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3707433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37074339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37074339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3707433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37074339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37074339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val="37074339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37</a:t>
            </a:fld>
            <a:endParaRPr lang="en-US" dirty="0">
              <a:solidFill>
                <a:prstClr val="black"/>
              </a:solidFill>
            </a:endParaRPr>
          </a:p>
        </p:txBody>
      </p:sp>
    </p:spTree>
    <p:extLst>
      <p:ext uri="{BB962C8B-B14F-4D97-AF65-F5344CB8AC3E}">
        <p14:creationId xmlns:p14="http://schemas.microsoft.com/office/powerpoint/2010/main" val="37074339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38</a:t>
            </a:fld>
            <a:endParaRPr lang="en-US" dirty="0">
              <a:solidFill>
                <a:prstClr val="black"/>
              </a:solidFill>
            </a:endParaRPr>
          </a:p>
        </p:txBody>
      </p:sp>
    </p:spTree>
    <p:extLst>
      <p:ext uri="{BB962C8B-B14F-4D97-AF65-F5344CB8AC3E}">
        <p14:creationId xmlns:p14="http://schemas.microsoft.com/office/powerpoint/2010/main" val="37074339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39</a:t>
            </a:fld>
            <a:endParaRPr lang="en-US" dirty="0">
              <a:solidFill>
                <a:prstClr val="black"/>
              </a:solidFill>
            </a:endParaRPr>
          </a:p>
        </p:txBody>
      </p:sp>
    </p:spTree>
    <p:extLst>
      <p:ext uri="{BB962C8B-B14F-4D97-AF65-F5344CB8AC3E}">
        <p14:creationId xmlns:p14="http://schemas.microsoft.com/office/powerpoint/2010/main" val="3707433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 short, Transportation Performance Management: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Is systematically applied, a regular ongoing process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Provides key information to help decision makers allowing them to understand the consequences of investment decisions across transportation assets or modes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err="1" smtClean="0"/>
              <a:t>Improvescommunications</a:t>
            </a:r>
            <a:r>
              <a:rPr lang="en-US" baseline="0" dirty="0" smtClean="0"/>
              <a:t> between decision makers, stakeholders and the traveling public.</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Ensures targets and measures are developed in cooperative partnerships and based on data and objective </a:t>
            </a:r>
            <a:r>
              <a:rPr lang="en-US" baseline="0" dirty="0" err="1" smtClean="0"/>
              <a:t>informati</a:t>
            </a:r>
            <a:endParaRPr lang="en-US" baseline="0" dirty="0" smtClean="0"/>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pPr>
                <a:defRPr/>
              </a:pPr>
              <a:t>4</a:t>
            </a:fld>
            <a:endParaRPr lang="en-US" dirty="0"/>
          </a:p>
        </p:txBody>
      </p:sp>
    </p:spTree>
    <p:extLst>
      <p:ext uri="{BB962C8B-B14F-4D97-AF65-F5344CB8AC3E}">
        <p14:creationId xmlns:p14="http://schemas.microsoft.com/office/powerpoint/2010/main" val="38030551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40</a:t>
            </a:fld>
            <a:endParaRPr lang="en-US" dirty="0">
              <a:solidFill>
                <a:prstClr val="black"/>
              </a:solidFill>
            </a:endParaRPr>
          </a:p>
        </p:txBody>
      </p:sp>
    </p:spTree>
    <p:extLst>
      <p:ext uri="{BB962C8B-B14F-4D97-AF65-F5344CB8AC3E}">
        <p14:creationId xmlns:p14="http://schemas.microsoft.com/office/powerpoint/2010/main" val="37074339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41</a:t>
            </a:fld>
            <a:endParaRPr lang="en-US" dirty="0">
              <a:solidFill>
                <a:prstClr val="black"/>
              </a:solidFill>
            </a:endParaRPr>
          </a:p>
        </p:txBody>
      </p:sp>
    </p:spTree>
    <p:extLst>
      <p:ext uri="{BB962C8B-B14F-4D97-AF65-F5344CB8AC3E}">
        <p14:creationId xmlns:p14="http://schemas.microsoft.com/office/powerpoint/2010/main" val="37074339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42</a:t>
            </a:fld>
            <a:endParaRPr lang="en-US" dirty="0">
              <a:solidFill>
                <a:prstClr val="black"/>
              </a:solidFill>
            </a:endParaRPr>
          </a:p>
        </p:txBody>
      </p:sp>
    </p:spTree>
    <p:extLst>
      <p:ext uri="{BB962C8B-B14F-4D97-AF65-F5344CB8AC3E}">
        <p14:creationId xmlns:p14="http://schemas.microsoft.com/office/powerpoint/2010/main" val="37074339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6913"/>
            <a:ext cx="4576762"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2328082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6913"/>
            <a:ext cx="4576762"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44</a:t>
            </a:fld>
            <a:endParaRPr lang="en-US" dirty="0">
              <a:solidFill>
                <a:prstClr val="black"/>
              </a:solidFill>
            </a:endParaRPr>
          </a:p>
        </p:txBody>
      </p:sp>
    </p:spTree>
    <p:extLst>
      <p:ext uri="{BB962C8B-B14F-4D97-AF65-F5344CB8AC3E}">
        <p14:creationId xmlns:p14="http://schemas.microsoft.com/office/powerpoint/2010/main" val="2328082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6913"/>
            <a:ext cx="4576762" cy="3487737"/>
          </a:xfrm>
        </p:spPr>
      </p:sp>
      <p:sp>
        <p:nvSpPr>
          <p:cNvPr id="3" name="Notes Placeholder 2"/>
          <p:cNvSpPr>
            <a:spLocks noGrp="1"/>
          </p:cNvSpPr>
          <p:nvPr>
            <p:ph type="body" idx="1"/>
          </p:nvPr>
        </p:nvSpPr>
        <p:spPr/>
        <p:txBody>
          <a:bodyPr/>
          <a:lstStyle/>
          <a:p>
            <a:endParaRPr lang="en-US" altLang="en-US" strike="noStrike" baseline="0" dirty="0" smtClean="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36265533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6913"/>
            <a:ext cx="4576762" cy="3487737"/>
          </a:xfrm>
        </p:spPr>
      </p:sp>
      <p:sp>
        <p:nvSpPr>
          <p:cNvPr id="3" name="Notes Placeholder 2"/>
          <p:cNvSpPr>
            <a:spLocks noGrp="1"/>
          </p:cNvSpPr>
          <p:nvPr>
            <p:ph type="body" idx="1"/>
          </p:nvPr>
        </p:nvSpPr>
        <p:spPr/>
        <p:txBody>
          <a:bodyPr/>
          <a:lstStyle/>
          <a:p>
            <a:endParaRPr lang="en-US" altLang="en-US" strike="noStrike" baseline="0" dirty="0" smtClean="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46</a:t>
            </a:fld>
            <a:endParaRPr lang="en-US" dirty="0">
              <a:solidFill>
                <a:prstClr val="black"/>
              </a:solidFill>
            </a:endParaRPr>
          </a:p>
        </p:txBody>
      </p:sp>
    </p:spTree>
    <p:extLst>
      <p:ext uri="{BB962C8B-B14F-4D97-AF65-F5344CB8AC3E}">
        <p14:creationId xmlns:p14="http://schemas.microsoft.com/office/powerpoint/2010/main" val="36265533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Message: </a:t>
            </a:r>
            <a:r>
              <a:rPr lang="en-US" b="0" dirty="0" smtClean="0"/>
              <a:t>Transportation</a:t>
            </a:r>
            <a:r>
              <a:rPr lang="en-US" b="0" baseline="0" dirty="0" smtClean="0"/>
              <a:t> performance management, or TPM, is a </a:t>
            </a:r>
            <a:r>
              <a:rPr lang="en-US" dirty="0"/>
              <a:t>strategic approach that uses system information to make investment and policy decisions to achieve performance goals. It allows agencies to be more thoughtful in selecting projects to produce performance outcomes in line with agency goals such as complete streets or transit-oriented development. </a:t>
            </a:r>
          </a:p>
          <a:p>
            <a:endParaRPr lang="en-US" dirty="0"/>
          </a:p>
          <a:p>
            <a:r>
              <a:rPr lang="en-US" dirty="0"/>
              <a:t>This circular diagram is t</a:t>
            </a:r>
            <a:r>
              <a:rPr lang="en-US" b="0" dirty="0" smtClean="0"/>
              <a:t>he</a:t>
            </a:r>
            <a:r>
              <a:rPr lang="en-US" b="0" baseline="0" dirty="0" smtClean="0"/>
              <a:t> </a:t>
            </a:r>
            <a:r>
              <a:rPr lang="en-US" dirty="0" smtClean="0"/>
              <a:t>TPM Framework,</a:t>
            </a:r>
            <a:r>
              <a:rPr lang="en-US" baseline="0" dirty="0" smtClean="0"/>
              <a:t> and includes the 10 TPM Components and how they relate to each other. </a:t>
            </a:r>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47</a:t>
            </a:fld>
            <a:endParaRPr lang="en-US" dirty="0">
              <a:solidFill>
                <a:prstClr val="black"/>
              </a:solidFill>
            </a:endParaRPr>
          </a:p>
        </p:txBody>
      </p:sp>
    </p:spTree>
    <p:extLst>
      <p:ext uri="{BB962C8B-B14F-4D97-AF65-F5344CB8AC3E}">
        <p14:creationId xmlns:p14="http://schemas.microsoft.com/office/powerpoint/2010/main" val="1611998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6913"/>
            <a:ext cx="4576762" cy="3487737"/>
          </a:xfrm>
        </p:spPr>
      </p:sp>
      <p:sp>
        <p:nvSpPr>
          <p:cNvPr id="3" name="Notes Placeholder 2"/>
          <p:cNvSpPr>
            <a:spLocks noGrp="1"/>
          </p:cNvSpPr>
          <p:nvPr>
            <p:ph type="body" idx="1"/>
          </p:nvPr>
        </p:nvSpPr>
        <p:spPr/>
        <p:txBody>
          <a:bodyPr/>
          <a:lstStyle/>
          <a:p>
            <a:endParaRPr lang="en-US" altLang="en-US" strike="noStrike" baseline="0" dirty="0" smtClean="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48</a:t>
            </a:fld>
            <a:endParaRPr lang="en-US" dirty="0">
              <a:solidFill>
                <a:prstClr val="black"/>
              </a:solidFill>
            </a:endParaRPr>
          </a:p>
        </p:txBody>
      </p:sp>
    </p:spTree>
    <p:extLst>
      <p:ext uri="{BB962C8B-B14F-4D97-AF65-F5344CB8AC3E}">
        <p14:creationId xmlns:p14="http://schemas.microsoft.com/office/powerpoint/2010/main" val="36265533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6913"/>
            <a:ext cx="4576762" cy="3487737"/>
          </a:xfrm>
        </p:spPr>
      </p:sp>
      <p:sp>
        <p:nvSpPr>
          <p:cNvPr id="3" name="Notes Placeholder 2"/>
          <p:cNvSpPr>
            <a:spLocks noGrp="1"/>
          </p:cNvSpPr>
          <p:nvPr>
            <p:ph type="body" idx="1"/>
          </p:nvPr>
        </p:nvSpPr>
        <p:spPr/>
        <p:txBody>
          <a:bodyPr/>
          <a:lstStyle/>
          <a:p>
            <a:endParaRPr lang="en-US" altLang="en-US" strike="noStrike" baseline="0" dirty="0" smtClean="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49</a:t>
            </a:fld>
            <a:endParaRPr lang="en-US" dirty="0">
              <a:solidFill>
                <a:prstClr val="black"/>
              </a:solidFill>
            </a:endParaRPr>
          </a:p>
        </p:txBody>
      </p:sp>
    </p:spTree>
    <p:extLst>
      <p:ext uri="{BB962C8B-B14F-4D97-AF65-F5344CB8AC3E}">
        <p14:creationId xmlns:p14="http://schemas.microsoft.com/office/powerpoint/2010/main" val="3626553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b="1" dirty="0" smtClean="0"/>
              <a:t>Key Message: </a:t>
            </a:r>
            <a:r>
              <a:rPr lang="en-US" dirty="0" smtClean="0"/>
              <a:t>The </a:t>
            </a:r>
            <a:r>
              <a:rPr lang="en-US" baseline="0" dirty="0" smtClean="0"/>
              <a:t>TPM Toolbox is one element of many within the TPM Professional Capacity Building Program that provides technical assistance in various forms. </a:t>
            </a:r>
          </a:p>
          <a:p>
            <a:endParaRPr lang="en-US" dirty="0" smtClean="0"/>
          </a:p>
          <a:p>
            <a:r>
              <a:rPr lang="en-US" dirty="0" smtClean="0"/>
              <a:t>Training to include: basic,</a:t>
            </a:r>
            <a:r>
              <a:rPr lang="en-US" baseline="0" dirty="0" smtClean="0"/>
              <a:t> target setting, regulation, implementation</a:t>
            </a:r>
          </a:p>
          <a:p>
            <a:r>
              <a:rPr lang="en-US" baseline="0" dirty="0" smtClean="0"/>
              <a:t>Pooled fund: developed by </a:t>
            </a:r>
            <a:r>
              <a:rPr lang="en-US" baseline="0" dirty="0" err="1" smtClean="0"/>
              <a:t>RiDOT</a:t>
            </a:r>
            <a:r>
              <a:rPr lang="en-US" baseline="0" dirty="0" smtClean="0"/>
              <a:t>, administered by AASHTO. Members of pooled fund will define assistance needs and make it available to other members. Will also develop clearinghouse of TPM resources. </a:t>
            </a:r>
          </a:p>
          <a:p>
            <a:r>
              <a:rPr lang="en-US" baseline="0" dirty="0" smtClean="0"/>
              <a:t>Survey: establish baseline to 1) determine readiness to implement regulations and 2) determine effectiveness of PBPP/TPM</a:t>
            </a:r>
            <a:br>
              <a:rPr lang="en-US" baseline="0" dirty="0" smtClean="0"/>
            </a:br>
            <a:r>
              <a:rPr lang="en-US" baseline="0" dirty="0" smtClean="0"/>
              <a:t>Webinars: sharing of noteworthy practices</a:t>
            </a:r>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pPr>
                <a:defRPr/>
              </a:pPr>
              <a:t>5</a:t>
            </a:fld>
            <a:endParaRPr lang="en-US" dirty="0"/>
          </a:p>
        </p:txBody>
      </p:sp>
    </p:spTree>
    <p:extLst>
      <p:ext uri="{BB962C8B-B14F-4D97-AF65-F5344CB8AC3E}">
        <p14:creationId xmlns:p14="http://schemas.microsoft.com/office/powerpoint/2010/main" val="38030551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6913"/>
            <a:ext cx="4576762" cy="3487737"/>
          </a:xfrm>
        </p:spPr>
      </p:sp>
      <p:sp>
        <p:nvSpPr>
          <p:cNvPr id="3" name="Notes Placeholder 2"/>
          <p:cNvSpPr>
            <a:spLocks noGrp="1"/>
          </p:cNvSpPr>
          <p:nvPr>
            <p:ph type="body" idx="1"/>
          </p:nvPr>
        </p:nvSpPr>
        <p:spPr/>
        <p:txBody>
          <a:bodyPr/>
          <a:lstStyle/>
          <a:p>
            <a:endParaRPr lang="en-US" altLang="en-US" strike="noStrike" baseline="0" dirty="0" smtClean="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50</a:t>
            </a:fld>
            <a:endParaRPr lang="en-US" dirty="0">
              <a:solidFill>
                <a:prstClr val="black"/>
              </a:solidFill>
            </a:endParaRPr>
          </a:p>
        </p:txBody>
      </p:sp>
    </p:spTree>
    <p:extLst>
      <p:ext uri="{BB962C8B-B14F-4D97-AF65-F5344CB8AC3E}">
        <p14:creationId xmlns:p14="http://schemas.microsoft.com/office/powerpoint/2010/main" val="36265533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6913"/>
            <a:ext cx="4576762" cy="3487737"/>
          </a:xfrm>
        </p:spPr>
      </p:sp>
      <p:sp>
        <p:nvSpPr>
          <p:cNvPr id="3" name="Notes Placeholder 2"/>
          <p:cNvSpPr>
            <a:spLocks noGrp="1"/>
          </p:cNvSpPr>
          <p:nvPr>
            <p:ph type="body" idx="1"/>
          </p:nvPr>
        </p:nvSpPr>
        <p:spPr/>
        <p:txBody>
          <a:bodyPr/>
          <a:lstStyle/>
          <a:p>
            <a:endParaRPr lang="en-US" altLang="en-US" strike="noStrike" baseline="0" dirty="0" smtClean="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51</a:t>
            </a:fld>
            <a:endParaRPr lang="en-US" dirty="0">
              <a:solidFill>
                <a:prstClr val="black"/>
              </a:solidFill>
            </a:endParaRPr>
          </a:p>
        </p:txBody>
      </p:sp>
    </p:spTree>
    <p:extLst>
      <p:ext uri="{BB962C8B-B14F-4D97-AF65-F5344CB8AC3E}">
        <p14:creationId xmlns:p14="http://schemas.microsoft.com/office/powerpoint/2010/main" val="36265533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6913"/>
            <a:ext cx="4576762"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52</a:t>
            </a:fld>
            <a:endParaRPr lang="en-US" dirty="0">
              <a:solidFill>
                <a:prstClr val="black"/>
              </a:solidFill>
            </a:endParaRPr>
          </a:p>
        </p:txBody>
      </p:sp>
    </p:spTree>
    <p:extLst>
      <p:ext uri="{BB962C8B-B14F-4D97-AF65-F5344CB8AC3E}">
        <p14:creationId xmlns:p14="http://schemas.microsoft.com/office/powerpoint/2010/main" val="2328082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number of features under development that will be available by the end of </a:t>
            </a:r>
            <a:r>
              <a:rPr lang="en-US" baseline="0" dirty="0" err="1" smtClean="0"/>
              <a:t>december</a:t>
            </a:r>
            <a:r>
              <a:rPr lang="en-US" baseline="0" dirty="0" smtClean="0"/>
              <a:t> hopefully </a:t>
            </a:r>
            <a:endParaRPr lang="en-US" dirty="0"/>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pPr>
                <a:defRPr/>
              </a:pPr>
              <a:t>53</a:t>
            </a:fld>
            <a:endParaRPr lang="en-US" dirty="0"/>
          </a:p>
        </p:txBody>
      </p:sp>
    </p:spTree>
    <p:extLst>
      <p:ext uri="{BB962C8B-B14F-4D97-AF65-F5344CB8AC3E}">
        <p14:creationId xmlns:p14="http://schemas.microsoft.com/office/powerpoint/2010/main" val="30131739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remember we use all these</a:t>
            </a:r>
            <a:r>
              <a:rPr lang="en-US" baseline="0" dirty="0" smtClean="0"/>
              <a:t> tools during our TPM Workshops and if you would like a to be considered for workshop submit a request. </a:t>
            </a:r>
            <a:endParaRPr lang="en-US" dirty="0"/>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pPr>
                <a:defRPr/>
              </a:pPr>
              <a:t>54</a:t>
            </a:fld>
            <a:endParaRPr lang="en-US" dirty="0"/>
          </a:p>
        </p:txBody>
      </p:sp>
    </p:spTree>
    <p:extLst>
      <p:ext uri="{BB962C8B-B14F-4D97-AF65-F5344CB8AC3E}">
        <p14:creationId xmlns:p14="http://schemas.microsoft.com/office/powerpoint/2010/main" val="31169263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6913"/>
            <a:ext cx="4576762" cy="3487737"/>
          </a:xfrm>
        </p:spPr>
      </p:sp>
      <p:sp>
        <p:nvSpPr>
          <p:cNvPr id="3" name="Notes Placeholder 2"/>
          <p:cNvSpPr>
            <a:spLocks noGrp="1"/>
          </p:cNvSpPr>
          <p:nvPr>
            <p:ph type="body" idx="1"/>
          </p:nvPr>
        </p:nvSpPr>
        <p:spPr/>
        <p:txBody>
          <a:bodyPr/>
          <a:lstStyle/>
          <a:p>
            <a:r>
              <a:rPr lang="en-US" dirty="0" smtClean="0"/>
              <a:t>To request TPM specific training,</a:t>
            </a:r>
            <a:r>
              <a:rPr lang="en-US" baseline="0" dirty="0" smtClean="0"/>
              <a:t> use the link listed to submit a request form. Also review the two attached informational handouts on upcoming TPM Training and Capacity Building opportunities. </a:t>
            </a:r>
          </a:p>
          <a:p>
            <a:endParaRPr lang="en-US" baseline="0" dirty="0" smtClean="0"/>
          </a:p>
          <a:p>
            <a:endParaRPr lang="en-US" baseline="0" dirty="0" smtClean="0"/>
          </a:p>
          <a:p>
            <a:r>
              <a:rPr lang="en-US" baseline="0" dirty="0" smtClean="0"/>
              <a:t>Visit the website to sign-up for the TPM newsletter to be notified when new training is made available. </a:t>
            </a:r>
            <a:endParaRPr lang="en-US" dirty="0"/>
          </a:p>
        </p:txBody>
      </p:sp>
      <p:sp>
        <p:nvSpPr>
          <p:cNvPr id="4" name="Slide Number Placeholder 3"/>
          <p:cNvSpPr>
            <a:spLocks noGrp="1"/>
          </p:cNvSpPr>
          <p:nvPr>
            <p:ph type="sldNum" sz="quarter" idx="10"/>
          </p:nvPr>
        </p:nvSpPr>
        <p:spPr/>
        <p:txBody>
          <a:bodyPr/>
          <a:lstStyle/>
          <a:p>
            <a:fld id="{7759ED37-197A-47D6-A800-46A6506A19F1}"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9319487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6913"/>
            <a:ext cx="4576762" cy="3487737"/>
          </a:xfrm>
        </p:spPr>
      </p:sp>
      <p:sp>
        <p:nvSpPr>
          <p:cNvPr id="3" name="Notes Placeholder 2"/>
          <p:cNvSpPr>
            <a:spLocks noGrp="1"/>
          </p:cNvSpPr>
          <p:nvPr>
            <p:ph type="body" idx="1"/>
          </p:nvPr>
        </p:nvSpPr>
        <p:spPr/>
        <p:txBody>
          <a:bodyPr/>
          <a:lstStyle/>
          <a:p>
            <a:r>
              <a:rPr lang="en-US" b="1" dirty="0" smtClean="0"/>
              <a:t>Notes:</a:t>
            </a:r>
            <a:r>
              <a:rPr lang="en-US" dirty="0" smtClean="0"/>
              <a:t> Ask for any closing thoughts</a:t>
            </a:r>
            <a:r>
              <a:rPr lang="en-US" baseline="0" dirty="0" smtClean="0"/>
              <a:t> from host – maybe they can remind participants that they should be honest in responding, because this information is to help them only (not used for any other reason). </a:t>
            </a:r>
            <a:endParaRPr lang="en-US" dirty="0"/>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56</a:t>
            </a:fld>
            <a:endParaRPr lang="en-US" dirty="0">
              <a:solidFill>
                <a:prstClr val="black"/>
              </a:solidFill>
            </a:endParaRPr>
          </a:p>
        </p:txBody>
      </p:sp>
    </p:spTree>
    <p:extLst>
      <p:ext uri="{BB962C8B-B14F-4D97-AF65-F5344CB8AC3E}">
        <p14:creationId xmlns:p14="http://schemas.microsoft.com/office/powerpoint/2010/main" val="232808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pPr>
                <a:defRPr/>
              </a:pPr>
              <a:t>6</a:t>
            </a:fld>
            <a:endParaRPr lang="en-US" dirty="0"/>
          </a:p>
        </p:txBody>
      </p:sp>
    </p:spTree>
    <p:extLst>
      <p:ext uri="{BB962C8B-B14F-4D97-AF65-F5344CB8AC3E}">
        <p14:creationId xmlns:p14="http://schemas.microsoft.com/office/powerpoint/2010/main" val="3707433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a Public Beta.</a:t>
            </a:r>
            <a:r>
              <a:rPr lang="en-US" baseline="0" dirty="0" smtClean="0"/>
              <a:t> It allows us to </a:t>
            </a:r>
            <a:r>
              <a:rPr lang="en-US" dirty="0" smtClean="0"/>
              <a:t>collect</a:t>
            </a:r>
            <a:r>
              <a:rPr lang="en-US" baseline="0" dirty="0" smtClean="0"/>
              <a:t> feedback from you and test bugs at an important phase in the project to make sure we are on the right track before we start locking the sites user interface and design down. We want to make sure the site serves your needs and you can find what you are look for. This is an ambitious site and with your feedback it will serve you’re an TPM ambitions. </a:t>
            </a:r>
            <a:endParaRPr lang="en-US" dirty="0"/>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pPr>
                <a:defRPr/>
              </a:pPr>
              <a:t>7</a:t>
            </a:fld>
            <a:endParaRPr lang="en-US" dirty="0"/>
          </a:p>
        </p:txBody>
      </p:sp>
    </p:spTree>
    <p:extLst>
      <p:ext uri="{BB962C8B-B14F-4D97-AF65-F5344CB8AC3E}">
        <p14:creationId xmlns:p14="http://schemas.microsoft.com/office/powerpoint/2010/main" val="1989967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3638879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dirty="0" smtClean="0"/>
              <a:t>These</a:t>
            </a:r>
            <a:r>
              <a:rPr lang="en-US" sz="1400" b="0" baseline="0" dirty="0" smtClean="0"/>
              <a:t> tools allow agencies to continually assess their TPM practice and how it is improving over time. </a:t>
            </a:r>
          </a:p>
          <a:p>
            <a:r>
              <a:rPr lang="en-US" sz="1400" b="0" baseline="0" dirty="0" smtClean="0"/>
              <a:t>Agencies can self-assess periodically, and use the results in combination with the guidebook, resources, and consortium to implement and improve TPM processes. </a:t>
            </a:r>
          </a:p>
          <a:p>
            <a:r>
              <a:rPr lang="en-US" sz="1400" baseline="0" dirty="0" smtClean="0"/>
              <a:t>These tools are NOT intended as MAP-21 compliance guidance, but working TPM into agency processes brings a lot of benefits. </a:t>
            </a:r>
          </a:p>
        </p:txBody>
      </p:sp>
      <p:sp>
        <p:nvSpPr>
          <p:cNvPr id="4" name="Slide Number Placeholder 3"/>
          <p:cNvSpPr>
            <a:spLocks noGrp="1"/>
          </p:cNvSpPr>
          <p:nvPr>
            <p:ph type="sldNum" sz="quarter" idx="10"/>
          </p:nvPr>
        </p:nvSpPr>
        <p:spPr/>
        <p:txBody>
          <a:bodyPr/>
          <a:lstStyle/>
          <a:p>
            <a:pPr>
              <a:defRPr/>
            </a:pPr>
            <a:fld id="{2AF98320-E9B5-4758-81A9-B7ABE25B8E34}"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61199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725" y="2271713"/>
            <a:ext cx="8159750" cy="15684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439863" y="4144963"/>
            <a:ext cx="6721475" cy="18700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73AE5E-2136-4A00-B052-671483F604DD}" type="datetimeFigureOut">
              <a:rPr lang="en-US" smtClean="0">
                <a:solidFill>
                  <a:prstClr val="black">
                    <a:tint val="75000"/>
                  </a:prstClr>
                </a:solidFill>
              </a:rPr>
              <a:pPr/>
              <a:t>7/12/17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D55977-2CE9-42E6-A37F-F5C8F00A4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899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3AE5E-2136-4A00-B052-671483F604DD}" type="datetimeFigureOut">
              <a:rPr lang="en-US" smtClean="0">
                <a:solidFill>
                  <a:prstClr val="black">
                    <a:tint val="75000"/>
                  </a:prstClr>
                </a:solidFill>
              </a:rPr>
              <a:pPr/>
              <a:t>7/12/17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D55977-2CE9-42E6-A37F-F5C8F00A4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06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1188" y="293688"/>
            <a:ext cx="2160587" cy="6240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9425" y="293688"/>
            <a:ext cx="6329363" cy="6240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3AE5E-2136-4A00-B052-671483F604DD}" type="datetimeFigureOut">
              <a:rPr lang="en-US" smtClean="0">
                <a:solidFill>
                  <a:prstClr val="black">
                    <a:tint val="75000"/>
                  </a:prstClr>
                </a:solidFill>
              </a:rPr>
              <a:pPr/>
              <a:t>7/12/17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D55977-2CE9-42E6-A37F-F5C8F00A4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186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200150" y="2567914"/>
            <a:ext cx="7200900" cy="1184077"/>
          </a:xfrm>
        </p:spPr>
        <p:txBody>
          <a:bodyPr/>
          <a:lstStyle>
            <a:lvl1pPr marL="0" indent="0" algn="ctr">
              <a:buNone/>
              <a:defRPr sz="2500"/>
            </a:lvl1pPr>
            <a:lvl2pPr marL="483306" indent="0" algn="ctr">
              <a:buNone/>
              <a:defRPr sz="2100"/>
            </a:lvl2pPr>
            <a:lvl3pPr marL="966612" indent="0" algn="ctr">
              <a:buNone/>
              <a:defRPr sz="1900"/>
            </a:lvl3pPr>
            <a:lvl4pPr marL="1449918" indent="0" algn="ctr">
              <a:buNone/>
              <a:defRPr sz="1700"/>
            </a:lvl4pPr>
            <a:lvl5pPr marL="1933224" indent="0" algn="ctr">
              <a:buNone/>
              <a:defRPr sz="1700"/>
            </a:lvl5pPr>
            <a:lvl6pPr marL="2416531" indent="0" algn="ctr">
              <a:buNone/>
              <a:defRPr sz="1700"/>
            </a:lvl6pPr>
            <a:lvl7pPr marL="2899837" indent="0" algn="ctr">
              <a:buNone/>
              <a:defRPr sz="1700"/>
            </a:lvl7pPr>
            <a:lvl8pPr marL="3383143" indent="0" algn="ctr">
              <a:buNone/>
              <a:defRPr sz="1700"/>
            </a:lvl8pPr>
            <a:lvl9pPr marL="3866449" indent="0" algn="ctr">
              <a:buNone/>
              <a:defRPr sz="1700"/>
            </a:lvl9pPr>
          </a:lstStyle>
          <a:p>
            <a:r>
              <a:rPr lang="en-US" sz="2500" dirty="0" smtClean="0">
                <a:solidFill>
                  <a:schemeClr val="tx1"/>
                </a:solidFill>
              </a:rPr>
              <a:t>Title Slide Subtitle, Calibri, 24 Point</a:t>
            </a:r>
          </a:p>
        </p:txBody>
      </p:sp>
      <p:cxnSp>
        <p:nvCxnSpPr>
          <p:cNvPr id="8" name="Straight Connector 7"/>
          <p:cNvCxnSpPr/>
          <p:nvPr userDrawn="1"/>
        </p:nvCxnSpPr>
        <p:spPr>
          <a:xfrm>
            <a:off x="720090" y="1219200"/>
            <a:ext cx="8161020" cy="0"/>
          </a:xfrm>
          <a:prstGeom prst="line">
            <a:avLst/>
          </a:prstGeom>
          <a:noFill/>
          <a:ln w="25400" cap="flat" cmpd="sng" algn="ctr">
            <a:solidFill>
              <a:srgbClr val="F79646">
                <a:lumMod val="75000"/>
              </a:srgbClr>
            </a:solidFill>
            <a:prstDash val="solid"/>
          </a:ln>
          <a:effectLst/>
        </p:spPr>
      </p:cxnSp>
      <p:sp>
        <p:nvSpPr>
          <p:cNvPr id="10" name="Text Placeholder 9"/>
          <p:cNvSpPr>
            <a:spLocks noGrp="1"/>
          </p:cNvSpPr>
          <p:nvPr>
            <p:ph type="body" sz="quarter" idx="10" hasCustomPrompt="1"/>
          </p:nvPr>
        </p:nvSpPr>
        <p:spPr>
          <a:xfrm>
            <a:off x="720090" y="849508"/>
            <a:ext cx="8161020" cy="369693"/>
          </a:xfrm>
        </p:spPr>
        <p:txBody>
          <a:bodyPr anchor="ctr">
            <a:normAutofit/>
          </a:bodyPr>
          <a:lstStyle>
            <a:lvl1pPr marL="0" indent="0" algn="ctr">
              <a:buNone/>
              <a:defRPr sz="2500" b="1" baseline="0"/>
            </a:lvl1pPr>
            <a:lvl2pPr marL="483306" indent="0">
              <a:buNone/>
              <a:defRPr/>
            </a:lvl2pPr>
            <a:lvl3pPr marL="966612" indent="0">
              <a:buNone/>
              <a:defRPr/>
            </a:lvl3pPr>
            <a:lvl4pPr marL="1449918" indent="0">
              <a:buNone/>
              <a:defRPr/>
            </a:lvl4pPr>
            <a:lvl5pPr marL="1933224" indent="0">
              <a:buNone/>
              <a:defRPr/>
            </a:lvl5pPr>
          </a:lstStyle>
          <a:p>
            <a:pPr lvl="0"/>
            <a:r>
              <a:rPr lang="en-US" b="1" dirty="0" smtClean="0"/>
              <a:t>Series Title, Calibri Bold, 24 Point</a:t>
            </a:r>
            <a:endParaRPr lang="en-US" dirty="0"/>
          </a:p>
        </p:txBody>
      </p:sp>
      <p:sp>
        <p:nvSpPr>
          <p:cNvPr id="15" name="Text Placeholder 14"/>
          <p:cNvSpPr>
            <a:spLocks noGrp="1"/>
          </p:cNvSpPr>
          <p:nvPr>
            <p:ph type="body" sz="quarter" idx="11" hasCustomPrompt="1"/>
          </p:nvPr>
        </p:nvSpPr>
        <p:spPr>
          <a:xfrm>
            <a:off x="1200150" y="3822344"/>
            <a:ext cx="7200900" cy="543561"/>
          </a:xfrm>
        </p:spPr>
        <p:txBody>
          <a:bodyPr>
            <a:noAutofit/>
          </a:bodyPr>
          <a:lstStyle>
            <a:lvl1pPr marL="0" marR="0" indent="0" algn="ctr" defTabSz="966612" rtl="0" eaLnBrk="1" fontAlgn="auto" latinLnBrk="0" hangingPunct="1">
              <a:lnSpc>
                <a:spcPct val="90000"/>
              </a:lnSpc>
              <a:spcBef>
                <a:spcPts val="1057"/>
              </a:spcBef>
              <a:spcAft>
                <a:spcPts val="0"/>
              </a:spcAft>
              <a:buClrTx/>
              <a:buSzTx/>
              <a:buFont typeface="Arial" panose="020B0604020202020204" pitchFamily="34" charset="0"/>
              <a:buNone/>
              <a:tabLst/>
              <a:defRPr sz="2100">
                <a:latin typeface="+mn-lt"/>
              </a:defRPr>
            </a:lvl1pPr>
          </a:lstStyle>
          <a:p>
            <a:pPr marL="0" marR="0" lvl="0" indent="0" algn="ctr" defTabSz="966612" rtl="0" eaLnBrk="1" fontAlgn="auto" latinLnBrk="0" hangingPunct="1">
              <a:lnSpc>
                <a:spcPct val="90000"/>
              </a:lnSpc>
              <a:spcBef>
                <a:spcPts val="1057"/>
              </a:spcBef>
              <a:spcAft>
                <a:spcPts val="0"/>
              </a:spcAft>
              <a:buClrTx/>
              <a:buSzTx/>
              <a:buFont typeface="Arial" panose="020B0604020202020204" pitchFamily="34" charset="0"/>
              <a:buNone/>
              <a:tabLst/>
              <a:defRPr/>
            </a:pPr>
            <a:r>
              <a:rPr lang="en-US" sz="2100" dirty="0" smtClean="0">
                <a:solidFill>
                  <a:schemeClr val="tx1"/>
                </a:solidFill>
              </a:rPr>
              <a:t>Month, Date, Year, Calibri 20 Point</a:t>
            </a:r>
          </a:p>
        </p:txBody>
      </p:sp>
      <p:sp>
        <p:nvSpPr>
          <p:cNvPr id="16" name="Title 15"/>
          <p:cNvSpPr>
            <a:spLocks noGrp="1"/>
          </p:cNvSpPr>
          <p:nvPr>
            <p:ph type="title" hasCustomPrompt="1"/>
          </p:nvPr>
        </p:nvSpPr>
        <p:spPr>
          <a:xfrm>
            <a:off x="720090" y="1219200"/>
            <a:ext cx="8161020" cy="1348714"/>
          </a:xfrm>
        </p:spPr>
        <p:txBody>
          <a:bodyPr>
            <a:normAutofit/>
          </a:bodyPr>
          <a:lstStyle>
            <a:lvl1pPr algn="ctr">
              <a:defRPr sz="3800" b="1" i="1"/>
            </a:lvl1pPr>
          </a:lstStyle>
          <a:p>
            <a:r>
              <a:rPr lang="en-US" dirty="0" smtClean="0"/>
              <a:t>Presentation/Title Slide, Calibri Bold Italics, 32 Point</a:t>
            </a:r>
          </a:p>
        </p:txBody>
      </p:sp>
    </p:spTree>
    <p:extLst>
      <p:ext uri="{BB962C8B-B14F-4D97-AF65-F5344CB8AC3E}">
        <p14:creationId xmlns:p14="http://schemas.microsoft.com/office/powerpoint/2010/main" val="40580298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55082" y="4226835"/>
            <a:ext cx="8281035" cy="878075"/>
          </a:xfrm>
        </p:spPr>
        <p:txBody>
          <a:bodyPr/>
          <a:lstStyle>
            <a:lvl1pPr marL="0" indent="0">
              <a:buNone/>
              <a:defRPr sz="2500">
                <a:solidFill>
                  <a:schemeClr val="tx1">
                    <a:tint val="75000"/>
                  </a:schemeClr>
                </a:solidFill>
              </a:defRPr>
            </a:lvl1pPr>
            <a:lvl2pPr marL="483306" indent="0">
              <a:buNone/>
              <a:defRPr sz="2100">
                <a:solidFill>
                  <a:schemeClr val="tx1">
                    <a:tint val="75000"/>
                  </a:schemeClr>
                </a:solidFill>
              </a:defRPr>
            </a:lvl2pPr>
            <a:lvl3pPr marL="966612" indent="0">
              <a:buNone/>
              <a:defRPr sz="1900">
                <a:solidFill>
                  <a:schemeClr val="tx1">
                    <a:tint val="75000"/>
                  </a:schemeClr>
                </a:solidFill>
              </a:defRPr>
            </a:lvl3pPr>
            <a:lvl4pPr marL="1449918" indent="0">
              <a:buNone/>
              <a:defRPr sz="1700">
                <a:solidFill>
                  <a:schemeClr val="tx1">
                    <a:tint val="75000"/>
                  </a:schemeClr>
                </a:solidFill>
              </a:defRPr>
            </a:lvl4pPr>
            <a:lvl5pPr marL="1933224" indent="0">
              <a:buNone/>
              <a:defRPr sz="1700">
                <a:solidFill>
                  <a:schemeClr val="tx1">
                    <a:tint val="75000"/>
                  </a:schemeClr>
                </a:solidFill>
              </a:defRPr>
            </a:lvl5pPr>
            <a:lvl6pPr marL="2416531" indent="0">
              <a:buNone/>
              <a:defRPr sz="1700">
                <a:solidFill>
                  <a:schemeClr val="tx1">
                    <a:tint val="75000"/>
                  </a:schemeClr>
                </a:solidFill>
              </a:defRPr>
            </a:lvl6pPr>
            <a:lvl7pPr marL="2899837" indent="0">
              <a:buNone/>
              <a:defRPr sz="1700">
                <a:solidFill>
                  <a:schemeClr val="tx1">
                    <a:tint val="75000"/>
                  </a:schemeClr>
                </a:solidFill>
              </a:defRPr>
            </a:lvl7pPr>
            <a:lvl8pPr marL="3383143" indent="0">
              <a:buNone/>
              <a:defRPr sz="1700">
                <a:solidFill>
                  <a:schemeClr val="tx1">
                    <a:tint val="75000"/>
                  </a:schemeClr>
                </a:solidFill>
              </a:defRPr>
            </a:lvl8pPr>
            <a:lvl9pPr marL="3866449" indent="0">
              <a:buNone/>
              <a:defRPr sz="1700">
                <a:solidFill>
                  <a:schemeClr val="tx1">
                    <a:tint val="75000"/>
                  </a:schemeClr>
                </a:solidFill>
              </a:defRPr>
            </a:lvl9pPr>
          </a:lstStyle>
          <a:p>
            <a:pPr lvl="0"/>
            <a:r>
              <a:rPr lang="en-US" dirty="0" smtClean="0"/>
              <a:t>Section Divider Subtitle, Calibri, Gray, 24 Point</a:t>
            </a:r>
          </a:p>
        </p:txBody>
      </p:sp>
      <p:sp>
        <p:nvSpPr>
          <p:cNvPr id="7" name="Title 6"/>
          <p:cNvSpPr>
            <a:spLocks noGrp="1"/>
          </p:cNvSpPr>
          <p:nvPr>
            <p:ph type="title" hasCustomPrompt="1"/>
          </p:nvPr>
        </p:nvSpPr>
        <p:spPr>
          <a:xfrm>
            <a:off x="655082" y="2783568"/>
            <a:ext cx="8281035" cy="1413934"/>
          </a:xfrm>
        </p:spPr>
        <p:txBody>
          <a:bodyPr>
            <a:normAutofit/>
          </a:bodyPr>
          <a:lstStyle>
            <a:lvl1pPr>
              <a:defRPr sz="3400" b="1" i="1"/>
            </a:lvl1pPr>
          </a:lstStyle>
          <a:p>
            <a:r>
              <a:rPr lang="en-US" dirty="0" smtClean="0"/>
              <a:t>Section Divider Title, Calibri Bold Italics, 32 Pt</a:t>
            </a:r>
            <a:endParaRPr lang="en-US" dirty="0"/>
          </a:p>
        </p:txBody>
      </p:sp>
    </p:spTree>
    <p:extLst>
      <p:ext uri="{BB962C8B-B14F-4D97-AF65-F5344CB8AC3E}">
        <p14:creationId xmlns:p14="http://schemas.microsoft.com/office/powerpoint/2010/main" val="6443607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3073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200150" y="2567914"/>
            <a:ext cx="7200900" cy="1184077"/>
          </a:xfrm>
        </p:spPr>
        <p:txBody>
          <a:bodyPr/>
          <a:lstStyle>
            <a:lvl1pPr marL="0" indent="0" algn="ctr">
              <a:buNone/>
              <a:defRPr sz="2500"/>
            </a:lvl1pPr>
            <a:lvl2pPr marL="483306" indent="0" algn="ctr">
              <a:buNone/>
              <a:defRPr sz="2100"/>
            </a:lvl2pPr>
            <a:lvl3pPr marL="966612" indent="0" algn="ctr">
              <a:buNone/>
              <a:defRPr sz="1900"/>
            </a:lvl3pPr>
            <a:lvl4pPr marL="1449918" indent="0" algn="ctr">
              <a:buNone/>
              <a:defRPr sz="1700"/>
            </a:lvl4pPr>
            <a:lvl5pPr marL="1933224" indent="0" algn="ctr">
              <a:buNone/>
              <a:defRPr sz="1700"/>
            </a:lvl5pPr>
            <a:lvl6pPr marL="2416531" indent="0" algn="ctr">
              <a:buNone/>
              <a:defRPr sz="1700"/>
            </a:lvl6pPr>
            <a:lvl7pPr marL="2899837" indent="0" algn="ctr">
              <a:buNone/>
              <a:defRPr sz="1700"/>
            </a:lvl7pPr>
            <a:lvl8pPr marL="3383143" indent="0" algn="ctr">
              <a:buNone/>
              <a:defRPr sz="1700"/>
            </a:lvl8pPr>
            <a:lvl9pPr marL="3866449" indent="0" algn="ctr">
              <a:buNone/>
              <a:defRPr sz="1700"/>
            </a:lvl9pPr>
          </a:lstStyle>
          <a:p>
            <a:r>
              <a:rPr lang="en-US" sz="2500" dirty="0" smtClean="0">
                <a:solidFill>
                  <a:schemeClr val="tx1"/>
                </a:solidFill>
              </a:rPr>
              <a:t>Title Slide Subtitle, Calibri, 24 Point</a:t>
            </a:r>
          </a:p>
        </p:txBody>
      </p:sp>
      <p:cxnSp>
        <p:nvCxnSpPr>
          <p:cNvPr id="8" name="Straight Connector 7"/>
          <p:cNvCxnSpPr/>
          <p:nvPr userDrawn="1"/>
        </p:nvCxnSpPr>
        <p:spPr>
          <a:xfrm>
            <a:off x="720090" y="1219200"/>
            <a:ext cx="8161020" cy="0"/>
          </a:xfrm>
          <a:prstGeom prst="line">
            <a:avLst/>
          </a:prstGeom>
          <a:noFill/>
          <a:ln w="25400" cap="flat" cmpd="sng" algn="ctr">
            <a:solidFill>
              <a:srgbClr val="F79646">
                <a:lumMod val="75000"/>
              </a:srgbClr>
            </a:solidFill>
            <a:prstDash val="solid"/>
          </a:ln>
          <a:effectLst/>
        </p:spPr>
      </p:cxnSp>
      <p:sp>
        <p:nvSpPr>
          <p:cNvPr id="10" name="Text Placeholder 9"/>
          <p:cNvSpPr>
            <a:spLocks noGrp="1"/>
          </p:cNvSpPr>
          <p:nvPr>
            <p:ph type="body" sz="quarter" idx="10" hasCustomPrompt="1"/>
          </p:nvPr>
        </p:nvSpPr>
        <p:spPr>
          <a:xfrm>
            <a:off x="720090" y="849508"/>
            <a:ext cx="8161020" cy="369693"/>
          </a:xfrm>
        </p:spPr>
        <p:txBody>
          <a:bodyPr anchor="ctr">
            <a:normAutofit/>
          </a:bodyPr>
          <a:lstStyle>
            <a:lvl1pPr marL="0" indent="0" algn="ctr">
              <a:buNone/>
              <a:defRPr sz="2500" b="1" baseline="0"/>
            </a:lvl1pPr>
            <a:lvl2pPr marL="483306" indent="0">
              <a:buNone/>
              <a:defRPr/>
            </a:lvl2pPr>
            <a:lvl3pPr marL="966612" indent="0">
              <a:buNone/>
              <a:defRPr/>
            </a:lvl3pPr>
            <a:lvl4pPr marL="1449918" indent="0">
              <a:buNone/>
              <a:defRPr/>
            </a:lvl4pPr>
            <a:lvl5pPr marL="1933224" indent="0">
              <a:buNone/>
              <a:defRPr/>
            </a:lvl5pPr>
          </a:lstStyle>
          <a:p>
            <a:pPr lvl="0"/>
            <a:r>
              <a:rPr lang="en-US" b="1" dirty="0" smtClean="0"/>
              <a:t>Series Title, Calibri Bold, 24 Point</a:t>
            </a:r>
            <a:endParaRPr lang="en-US" dirty="0"/>
          </a:p>
        </p:txBody>
      </p:sp>
      <p:sp>
        <p:nvSpPr>
          <p:cNvPr id="15" name="Text Placeholder 14"/>
          <p:cNvSpPr>
            <a:spLocks noGrp="1"/>
          </p:cNvSpPr>
          <p:nvPr>
            <p:ph type="body" sz="quarter" idx="11" hasCustomPrompt="1"/>
          </p:nvPr>
        </p:nvSpPr>
        <p:spPr>
          <a:xfrm>
            <a:off x="1200150" y="3822344"/>
            <a:ext cx="7200900" cy="543561"/>
          </a:xfrm>
        </p:spPr>
        <p:txBody>
          <a:bodyPr>
            <a:noAutofit/>
          </a:bodyPr>
          <a:lstStyle>
            <a:lvl1pPr marL="0" marR="0" indent="0" algn="ctr" defTabSz="966612" rtl="0" eaLnBrk="1" fontAlgn="auto" latinLnBrk="0" hangingPunct="1">
              <a:lnSpc>
                <a:spcPct val="90000"/>
              </a:lnSpc>
              <a:spcBef>
                <a:spcPts val="1057"/>
              </a:spcBef>
              <a:spcAft>
                <a:spcPts val="0"/>
              </a:spcAft>
              <a:buClrTx/>
              <a:buSzTx/>
              <a:buFont typeface="Arial" panose="020B0604020202020204" pitchFamily="34" charset="0"/>
              <a:buNone/>
              <a:tabLst/>
              <a:defRPr sz="2100">
                <a:latin typeface="+mn-lt"/>
              </a:defRPr>
            </a:lvl1pPr>
          </a:lstStyle>
          <a:p>
            <a:pPr marL="0" marR="0" lvl="0" indent="0" algn="ctr" defTabSz="966612" rtl="0" eaLnBrk="1" fontAlgn="auto" latinLnBrk="0" hangingPunct="1">
              <a:lnSpc>
                <a:spcPct val="90000"/>
              </a:lnSpc>
              <a:spcBef>
                <a:spcPts val="1057"/>
              </a:spcBef>
              <a:spcAft>
                <a:spcPts val="0"/>
              </a:spcAft>
              <a:buClrTx/>
              <a:buSzTx/>
              <a:buFont typeface="Arial" panose="020B0604020202020204" pitchFamily="34" charset="0"/>
              <a:buNone/>
              <a:tabLst/>
              <a:defRPr/>
            </a:pPr>
            <a:r>
              <a:rPr lang="en-US" sz="2100" dirty="0" smtClean="0">
                <a:solidFill>
                  <a:schemeClr val="tx1"/>
                </a:solidFill>
              </a:rPr>
              <a:t>Month, Date, Year, Calibri 20 Point</a:t>
            </a:r>
          </a:p>
        </p:txBody>
      </p:sp>
      <p:sp>
        <p:nvSpPr>
          <p:cNvPr id="16" name="Title 15"/>
          <p:cNvSpPr>
            <a:spLocks noGrp="1"/>
          </p:cNvSpPr>
          <p:nvPr>
            <p:ph type="title" hasCustomPrompt="1"/>
          </p:nvPr>
        </p:nvSpPr>
        <p:spPr>
          <a:xfrm>
            <a:off x="720090" y="1219200"/>
            <a:ext cx="8161020" cy="1348714"/>
          </a:xfrm>
        </p:spPr>
        <p:txBody>
          <a:bodyPr>
            <a:normAutofit/>
          </a:bodyPr>
          <a:lstStyle>
            <a:lvl1pPr algn="ctr">
              <a:defRPr sz="3800" b="1" i="1"/>
            </a:lvl1pPr>
          </a:lstStyle>
          <a:p>
            <a:r>
              <a:rPr lang="en-US" dirty="0" smtClean="0"/>
              <a:t>Presentation/Title Slide, Calibri Bold Italics, 32 Point</a:t>
            </a:r>
          </a:p>
        </p:txBody>
      </p:sp>
    </p:spTree>
    <p:extLst>
      <p:ext uri="{BB962C8B-B14F-4D97-AF65-F5344CB8AC3E}">
        <p14:creationId xmlns:p14="http://schemas.microsoft.com/office/powerpoint/2010/main" val="41786305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55082" y="4226835"/>
            <a:ext cx="8281035" cy="878075"/>
          </a:xfrm>
        </p:spPr>
        <p:txBody>
          <a:bodyPr/>
          <a:lstStyle>
            <a:lvl1pPr marL="0" indent="0">
              <a:buNone/>
              <a:defRPr sz="2500">
                <a:solidFill>
                  <a:schemeClr val="tx1">
                    <a:tint val="75000"/>
                  </a:schemeClr>
                </a:solidFill>
              </a:defRPr>
            </a:lvl1pPr>
            <a:lvl2pPr marL="483306" indent="0">
              <a:buNone/>
              <a:defRPr sz="2100">
                <a:solidFill>
                  <a:schemeClr val="tx1">
                    <a:tint val="75000"/>
                  </a:schemeClr>
                </a:solidFill>
              </a:defRPr>
            </a:lvl2pPr>
            <a:lvl3pPr marL="966612" indent="0">
              <a:buNone/>
              <a:defRPr sz="1900">
                <a:solidFill>
                  <a:schemeClr val="tx1">
                    <a:tint val="75000"/>
                  </a:schemeClr>
                </a:solidFill>
              </a:defRPr>
            </a:lvl3pPr>
            <a:lvl4pPr marL="1449918" indent="0">
              <a:buNone/>
              <a:defRPr sz="1700">
                <a:solidFill>
                  <a:schemeClr val="tx1">
                    <a:tint val="75000"/>
                  </a:schemeClr>
                </a:solidFill>
              </a:defRPr>
            </a:lvl4pPr>
            <a:lvl5pPr marL="1933224" indent="0">
              <a:buNone/>
              <a:defRPr sz="1700">
                <a:solidFill>
                  <a:schemeClr val="tx1">
                    <a:tint val="75000"/>
                  </a:schemeClr>
                </a:solidFill>
              </a:defRPr>
            </a:lvl5pPr>
            <a:lvl6pPr marL="2416531" indent="0">
              <a:buNone/>
              <a:defRPr sz="1700">
                <a:solidFill>
                  <a:schemeClr val="tx1">
                    <a:tint val="75000"/>
                  </a:schemeClr>
                </a:solidFill>
              </a:defRPr>
            </a:lvl6pPr>
            <a:lvl7pPr marL="2899837" indent="0">
              <a:buNone/>
              <a:defRPr sz="1700">
                <a:solidFill>
                  <a:schemeClr val="tx1">
                    <a:tint val="75000"/>
                  </a:schemeClr>
                </a:solidFill>
              </a:defRPr>
            </a:lvl7pPr>
            <a:lvl8pPr marL="3383143" indent="0">
              <a:buNone/>
              <a:defRPr sz="1700">
                <a:solidFill>
                  <a:schemeClr val="tx1">
                    <a:tint val="75000"/>
                  </a:schemeClr>
                </a:solidFill>
              </a:defRPr>
            </a:lvl8pPr>
            <a:lvl9pPr marL="3866449" indent="0">
              <a:buNone/>
              <a:defRPr sz="1700">
                <a:solidFill>
                  <a:schemeClr val="tx1">
                    <a:tint val="75000"/>
                  </a:schemeClr>
                </a:solidFill>
              </a:defRPr>
            </a:lvl9pPr>
          </a:lstStyle>
          <a:p>
            <a:pPr lvl="0"/>
            <a:r>
              <a:rPr lang="en-US" dirty="0" smtClean="0"/>
              <a:t>Section Divider Subtitle, Calibri, Gray, 24 Point</a:t>
            </a:r>
          </a:p>
        </p:txBody>
      </p:sp>
      <p:sp>
        <p:nvSpPr>
          <p:cNvPr id="7" name="Title 6"/>
          <p:cNvSpPr>
            <a:spLocks noGrp="1"/>
          </p:cNvSpPr>
          <p:nvPr>
            <p:ph type="title" hasCustomPrompt="1"/>
          </p:nvPr>
        </p:nvSpPr>
        <p:spPr>
          <a:xfrm>
            <a:off x="655082" y="2783568"/>
            <a:ext cx="8281035" cy="1413934"/>
          </a:xfrm>
        </p:spPr>
        <p:txBody>
          <a:bodyPr>
            <a:normAutofit/>
          </a:bodyPr>
          <a:lstStyle>
            <a:lvl1pPr>
              <a:defRPr sz="3400" b="1" i="1"/>
            </a:lvl1pPr>
          </a:lstStyle>
          <a:p>
            <a:r>
              <a:rPr lang="en-US" dirty="0" smtClean="0"/>
              <a:t>Section Divider Title, Calibri Bold Italics, 32 Pt</a:t>
            </a:r>
            <a:endParaRPr lang="en-US" dirty="0"/>
          </a:p>
        </p:txBody>
      </p:sp>
    </p:spTree>
    <p:extLst>
      <p:ext uri="{BB962C8B-B14F-4D97-AF65-F5344CB8AC3E}">
        <p14:creationId xmlns:p14="http://schemas.microsoft.com/office/powerpoint/2010/main" val="271266224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6267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normAutofit/>
          </a:bodyPr>
          <a:lstStyle>
            <a:lvl1pPr>
              <a:defRPr sz="3400" baseline="0"/>
            </a:lvl1pPr>
            <a:lvl2pPr marL="607489" indent="-362480">
              <a:buFont typeface="Courier New" panose="02070309020205020404" pitchFamily="49" charset="0"/>
              <a:buChar char="o"/>
              <a:defRPr lang="en-US" sz="2500" kern="1200" dirty="0" smtClean="0">
                <a:solidFill>
                  <a:schemeClr val="tx1"/>
                </a:solidFill>
                <a:latin typeface="+mn-lt"/>
                <a:ea typeface="+mn-ea"/>
                <a:cs typeface="+mn-cs"/>
              </a:defRPr>
            </a:lvl2pPr>
            <a:lvl3pPr marL="1090795" indent="-365836">
              <a:buClr>
                <a:schemeClr val="accent2"/>
              </a:buClr>
              <a:buSzPct val="150000"/>
              <a:buFont typeface="Wingdings" panose="05000000000000000000" pitchFamily="2" charset="2"/>
              <a:buChar char="§"/>
              <a:defRPr sz="2500"/>
            </a:lvl3pPr>
            <a:lvl4pPr marL="1574101" indent="-365836">
              <a:buClr>
                <a:schemeClr val="accent2"/>
              </a:buClr>
              <a:buFont typeface="Wingdings" panose="05000000000000000000" pitchFamily="2" charset="2"/>
              <a:buChar char="q"/>
              <a:defRPr sz="2500"/>
            </a:lvl4pPr>
          </a:lstStyle>
          <a:p>
            <a:pPr lvl="0"/>
            <a:r>
              <a:rPr lang="en-US" dirty="0" smtClean="0"/>
              <a:t>Click to edit Master text style </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F40BF4-B92C-4180-9070-D3853DB697EB}" type="slidenum">
              <a:rPr lang="en-US" smtClean="0">
                <a:solidFill>
                  <a:prstClr val="black">
                    <a:tint val="75000"/>
                  </a:prstClr>
                </a:solidFill>
              </a:rPr>
              <a:pPr/>
              <a:t>‹#›</a:t>
            </a:fld>
            <a:endParaRPr lang="en-US">
              <a:solidFill>
                <a:prstClr val="black">
                  <a:tint val="75000"/>
                </a:prstClr>
              </a:solidFill>
            </a:endParaRPr>
          </a:p>
        </p:txBody>
      </p:sp>
      <p:sp>
        <p:nvSpPr>
          <p:cNvPr id="7" name="Title 6"/>
          <p:cNvSpPr>
            <a:spLocks noGrp="1"/>
          </p:cNvSpPr>
          <p:nvPr>
            <p:ph type="title"/>
          </p:nvPr>
        </p:nvSpPr>
        <p:spPr/>
        <p:txBody>
          <a:bodyPr/>
          <a:lstStyle>
            <a:lvl1pPr>
              <a:defRPr b="1" i="1"/>
            </a:lvl1pPr>
          </a:lstStyle>
          <a:p>
            <a:r>
              <a:rPr lang="en-US" dirty="0" smtClean="0"/>
              <a:t>Click to edit Master title style</a:t>
            </a:r>
            <a:endParaRPr lang="en-US" dirty="0"/>
          </a:p>
        </p:txBody>
      </p:sp>
    </p:spTree>
    <p:extLst>
      <p:ext uri="{BB962C8B-B14F-4D97-AF65-F5344CB8AC3E}">
        <p14:creationId xmlns:p14="http://schemas.microsoft.com/office/powerpoint/2010/main" val="262503767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60082" y="1947333"/>
            <a:ext cx="4060508" cy="4641427"/>
          </a:xfrm>
        </p:spPr>
        <p:txBody>
          <a:bodyPr/>
          <a:lstStyle>
            <a:lvl1pPr>
              <a:defRPr sz="3400"/>
            </a:lvl1pPr>
            <a:lvl2pPr marL="607489" indent="-362480">
              <a:buFont typeface="Courier New" panose="02070309020205020404" pitchFamily="49" charset="0"/>
              <a:buChar char="o"/>
              <a:defRPr sz="2500"/>
            </a:lvl2pPr>
            <a:lvl3pPr marL="1090795" indent="-364158">
              <a:buClr>
                <a:schemeClr val="accent2"/>
              </a:buClr>
              <a:defRPr lang="en-US" sz="2500" kern="1200" dirty="0" smtClean="0">
                <a:solidFill>
                  <a:schemeClr val="tx1"/>
                </a:solidFill>
                <a:latin typeface="+mn-lt"/>
                <a:ea typeface="+mn-ea"/>
                <a:cs typeface="+mn-cs"/>
              </a:defRPr>
            </a:lvl3pPr>
            <a:lvl4pPr marL="1387827" indent="-302066">
              <a:buClr>
                <a:schemeClr val="accent2"/>
              </a:buClr>
              <a:defRPr/>
            </a:lvl4pPr>
          </a:lstStyle>
          <a:p>
            <a:pPr lvl="0"/>
            <a:r>
              <a:rPr lang="en-US" dirty="0" smtClean="0"/>
              <a:t>Click to edit Master text styles</a:t>
            </a:r>
          </a:p>
          <a:p>
            <a:pPr lvl="1"/>
            <a:r>
              <a:rPr lang="en-US" dirty="0" smtClean="0"/>
              <a:t>Second level</a:t>
            </a:r>
          </a:p>
          <a:p>
            <a:pPr lvl="2"/>
            <a:r>
              <a:rPr lang="en-US" dirty="0" smtClean="0"/>
              <a:t>Third</a:t>
            </a:r>
          </a:p>
          <a:p>
            <a:pPr lvl="3"/>
            <a:r>
              <a:rPr lang="en-US" dirty="0" smtClean="0"/>
              <a:t>Fourth</a:t>
            </a:r>
          </a:p>
          <a:p>
            <a:pPr lvl="3"/>
            <a:endParaRPr lang="en-US" dirty="0" smtClean="0"/>
          </a:p>
          <a:p>
            <a:pPr lvl="2"/>
            <a:endParaRPr lang="en-US" dirty="0" smtClean="0"/>
          </a:p>
          <a:p>
            <a:pPr lvl="2"/>
            <a:endParaRPr lang="en-US" dirty="0" smtClean="0"/>
          </a:p>
          <a:p>
            <a:pPr lvl="1"/>
            <a:endParaRPr lang="en-US" dirty="0" smtClean="0"/>
          </a:p>
          <a:p>
            <a:pPr lvl="1"/>
            <a:endParaRPr lang="en-US" dirty="0" smtClean="0"/>
          </a:p>
        </p:txBody>
      </p:sp>
      <p:sp>
        <p:nvSpPr>
          <p:cNvPr id="4" name="Content Placeholder 3"/>
          <p:cNvSpPr>
            <a:spLocks noGrp="1"/>
          </p:cNvSpPr>
          <p:nvPr>
            <p:ph sz="half" idx="2"/>
          </p:nvPr>
        </p:nvSpPr>
        <p:spPr>
          <a:xfrm>
            <a:off x="4880610" y="1947333"/>
            <a:ext cx="4060508" cy="4641427"/>
          </a:xfrm>
        </p:spPr>
        <p:txBody>
          <a:bodyPr>
            <a:normAutofit/>
          </a:bodyPr>
          <a:lstStyle>
            <a:lvl1pPr>
              <a:defRPr sz="3400"/>
            </a:lvl1pPr>
            <a:lvl2pPr marL="607489" indent="-362480">
              <a:defRPr lang="en-US" sz="2500" kern="1200" dirty="0" smtClean="0">
                <a:solidFill>
                  <a:schemeClr val="tx1"/>
                </a:solidFill>
                <a:latin typeface="+mn-lt"/>
                <a:ea typeface="+mn-ea"/>
                <a:cs typeface="+mn-cs"/>
              </a:defRPr>
            </a:lvl2pPr>
          </a:lstStyle>
          <a:p>
            <a:pPr lvl="0"/>
            <a:r>
              <a:rPr lang="en-US" dirty="0" smtClean="0"/>
              <a:t>Click to edit Master text styles</a:t>
            </a:r>
          </a:p>
          <a:p>
            <a:pPr marL="483306" marR="0" lvl="1" indent="-238297" algn="l" defTabSz="966612" rtl="0" eaLnBrk="1" fontAlgn="auto" latinLnBrk="0" hangingPunct="1">
              <a:lnSpc>
                <a:spcPct val="100000"/>
              </a:lnSpc>
              <a:spcBef>
                <a:spcPts val="0"/>
              </a:spcBef>
              <a:spcAft>
                <a:spcPts val="0"/>
              </a:spcAft>
              <a:buClr>
                <a:srgbClr val="F79646">
                  <a:lumMod val="75000"/>
                </a:srgbClr>
              </a:buClr>
              <a:buSzTx/>
              <a:buFont typeface="Courier New" panose="02070309020205020404" pitchFamily="49" charset="0"/>
              <a:buChar char="o"/>
              <a:tabLst/>
            </a:pPr>
            <a:r>
              <a:rPr lang="en-US" dirty="0" smtClean="0"/>
              <a:t>Second level</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F40BF4-B92C-4180-9070-D3853DB697EB}"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p:txBody>
          <a:bodyPr/>
          <a:lstStyle>
            <a:lvl1pPr>
              <a:defRPr b="1" i="1"/>
            </a:lvl1pPr>
          </a:lstStyle>
          <a:p>
            <a:r>
              <a:rPr lang="en-US" smtClean="0"/>
              <a:t>Click to edit Master title style</a:t>
            </a:r>
            <a:endParaRPr lang="en-US"/>
          </a:p>
        </p:txBody>
      </p:sp>
    </p:spTree>
    <p:extLst>
      <p:ext uri="{BB962C8B-B14F-4D97-AF65-F5344CB8AC3E}">
        <p14:creationId xmlns:p14="http://schemas.microsoft.com/office/powerpoint/2010/main" val="4276365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3AE5E-2136-4A00-B052-671483F604DD}" type="datetimeFigureOut">
              <a:rPr lang="en-US" smtClean="0">
                <a:solidFill>
                  <a:prstClr val="black">
                    <a:tint val="75000"/>
                  </a:prstClr>
                </a:solidFill>
              </a:rPr>
              <a:pPr/>
              <a:t>7/12/17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D55977-2CE9-42E6-A37F-F5C8F00A4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2283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BF40BF4-B92C-4180-9070-D3853DB697EB}" type="slidenum">
              <a:rPr lang="en-US" smtClean="0">
                <a:solidFill>
                  <a:prstClr val="black">
                    <a:tint val="75000"/>
                  </a:prstClr>
                </a:solidFill>
              </a:rPr>
              <a:pPr/>
              <a:t>‹#›</a:t>
            </a:fld>
            <a:endParaRPr lang="en-US">
              <a:solidFill>
                <a:prstClr val="black">
                  <a:tint val="75000"/>
                </a:prstClr>
              </a:solidFill>
            </a:endParaRPr>
          </a:p>
        </p:txBody>
      </p:sp>
      <p:sp>
        <p:nvSpPr>
          <p:cNvPr id="6" name="Title 5"/>
          <p:cNvSpPr>
            <a:spLocks noGrp="1"/>
          </p:cNvSpPr>
          <p:nvPr>
            <p:ph type="title"/>
          </p:nvPr>
        </p:nvSpPr>
        <p:spPr/>
        <p:txBody>
          <a:bodyPr/>
          <a:lstStyle>
            <a:lvl1pPr>
              <a:defRPr b="1" i="1"/>
            </a:lvl1pPr>
          </a:lstStyle>
          <a:p>
            <a:r>
              <a:rPr lang="en-US" smtClean="0"/>
              <a:t>Click to edit Master title style</a:t>
            </a:r>
            <a:endParaRPr lang="en-US"/>
          </a:p>
        </p:txBody>
      </p:sp>
    </p:spTree>
    <p:extLst>
      <p:ext uri="{BB962C8B-B14F-4D97-AF65-F5344CB8AC3E}">
        <p14:creationId xmlns:p14="http://schemas.microsoft.com/office/powerpoint/2010/main" val="354680044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BF40BF4-B92C-4180-9070-D3853DB697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85501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200150" y="2567914"/>
            <a:ext cx="7200900" cy="1184077"/>
          </a:xfrm>
        </p:spPr>
        <p:txBody>
          <a:bodyPr/>
          <a:lstStyle>
            <a:lvl1pPr marL="0" indent="0" algn="ctr">
              <a:buNone/>
              <a:defRPr sz="2500"/>
            </a:lvl1pPr>
            <a:lvl2pPr marL="483306" indent="0" algn="ctr">
              <a:buNone/>
              <a:defRPr sz="2100"/>
            </a:lvl2pPr>
            <a:lvl3pPr marL="966612" indent="0" algn="ctr">
              <a:buNone/>
              <a:defRPr sz="1900"/>
            </a:lvl3pPr>
            <a:lvl4pPr marL="1449918" indent="0" algn="ctr">
              <a:buNone/>
              <a:defRPr sz="1700"/>
            </a:lvl4pPr>
            <a:lvl5pPr marL="1933224" indent="0" algn="ctr">
              <a:buNone/>
              <a:defRPr sz="1700"/>
            </a:lvl5pPr>
            <a:lvl6pPr marL="2416531" indent="0" algn="ctr">
              <a:buNone/>
              <a:defRPr sz="1700"/>
            </a:lvl6pPr>
            <a:lvl7pPr marL="2899837" indent="0" algn="ctr">
              <a:buNone/>
              <a:defRPr sz="1700"/>
            </a:lvl7pPr>
            <a:lvl8pPr marL="3383143" indent="0" algn="ctr">
              <a:buNone/>
              <a:defRPr sz="1700"/>
            </a:lvl8pPr>
            <a:lvl9pPr marL="3866449" indent="0" algn="ctr">
              <a:buNone/>
              <a:defRPr sz="1700"/>
            </a:lvl9pPr>
          </a:lstStyle>
          <a:p>
            <a:r>
              <a:rPr lang="en-US" sz="2500" dirty="0" smtClean="0">
                <a:solidFill>
                  <a:schemeClr val="tx1"/>
                </a:solidFill>
              </a:rPr>
              <a:t>Title Slide Subtitle, Calibri, 24 Point</a:t>
            </a:r>
          </a:p>
        </p:txBody>
      </p:sp>
      <p:cxnSp>
        <p:nvCxnSpPr>
          <p:cNvPr id="8" name="Straight Connector 7"/>
          <p:cNvCxnSpPr/>
          <p:nvPr userDrawn="1"/>
        </p:nvCxnSpPr>
        <p:spPr>
          <a:xfrm>
            <a:off x="720090" y="1219200"/>
            <a:ext cx="8161020" cy="0"/>
          </a:xfrm>
          <a:prstGeom prst="line">
            <a:avLst/>
          </a:prstGeom>
          <a:noFill/>
          <a:ln w="25400" cap="flat" cmpd="sng" algn="ctr">
            <a:solidFill>
              <a:srgbClr val="F79646">
                <a:lumMod val="75000"/>
              </a:srgbClr>
            </a:solidFill>
            <a:prstDash val="solid"/>
          </a:ln>
          <a:effectLst/>
        </p:spPr>
      </p:cxnSp>
      <p:sp>
        <p:nvSpPr>
          <p:cNvPr id="10" name="Text Placeholder 9"/>
          <p:cNvSpPr>
            <a:spLocks noGrp="1"/>
          </p:cNvSpPr>
          <p:nvPr>
            <p:ph type="body" sz="quarter" idx="10" hasCustomPrompt="1"/>
          </p:nvPr>
        </p:nvSpPr>
        <p:spPr>
          <a:xfrm>
            <a:off x="720090" y="849508"/>
            <a:ext cx="8161020" cy="369693"/>
          </a:xfrm>
        </p:spPr>
        <p:txBody>
          <a:bodyPr anchor="ctr">
            <a:normAutofit/>
          </a:bodyPr>
          <a:lstStyle>
            <a:lvl1pPr marL="0" indent="0" algn="ctr">
              <a:buNone/>
              <a:defRPr sz="2500" b="1" baseline="0"/>
            </a:lvl1pPr>
            <a:lvl2pPr marL="483306" indent="0">
              <a:buNone/>
              <a:defRPr/>
            </a:lvl2pPr>
            <a:lvl3pPr marL="966612" indent="0">
              <a:buNone/>
              <a:defRPr/>
            </a:lvl3pPr>
            <a:lvl4pPr marL="1449918" indent="0">
              <a:buNone/>
              <a:defRPr/>
            </a:lvl4pPr>
            <a:lvl5pPr marL="1933224" indent="0">
              <a:buNone/>
              <a:defRPr/>
            </a:lvl5pPr>
          </a:lstStyle>
          <a:p>
            <a:pPr lvl="0"/>
            <a:r>
              <a:rPr lang="en-US" b="1" dirty="0" smtClean="0"/>
              <a:t>Series Title, Calibri Bold, 24 Point</a:t>
            </a:r>
            <a:endParaRPr lang="en-US" dirty="0"/>
          </a:p>
        </p:txBody>
      </p:sp>
      <p:sp>
        <p:nvSpPr>
          <p:cNvPr id="15" name="Text Placeholder 14"/>
          <p:cNvSpPr>
            <a:spLocks noGrp="1"/>
          </p:cNvSpPr>
          <p:nvPr>
            <p:ph type="body" sz="quarter" idx="11" hasCustomPrompt="1"/>
          </p:nvPr>
        </p:nvSpPr>
        <p:spPr>
          <a:xfrm>
            <a:off x="1200150" y="3822344"/>
            <a:ext cx="7200900" cy="543561"/>
          </a:xfrm>
        </p:spPr>
        <p:txBody>
          <a:bodyPr>
            <a:noAutofit/>
          </a:bodyPr>
          <a:lstStyle>
            <a:lvl1pPr marL="0" marR="0" indent="0" algn="ctr" defTabSz="966612" rtl="0" eaLnBrk="1" fontAlgn="auto" latinLnBrk="0" hangingPunct="1">
              <a:lnSpc>
                <a:spcPct val="90000"/>
              </a:lnSpc>
              <a:spcBef>
                <a:spcPts val="1057"/>
              </a:spcBef>
              <a:spcAft>
                <a:spcPts val="0"/>
              </a:spcAft>
              <a:buClrTx/>
              <a:buSzTx/>
              <a:buFont typeface="Arial" panose="020B0604020202020204" pitchFamily="34" charset="0"/>
              <a:buNone/>
              <a:tabLst/>
              <a:defRPr sz="2100">
                <a:latin typeface="+mn-lt"/>
              </a:defRPr>
            </a:lvl1pPr>
          </a:lstStyle>
          <a:p>
            <a:pPr marL="0" marR="0" lvl="0" indent="0" algn="ctr" defTabSz="966612" rtl="0" eaLnBrk="1" fontAlgn="auto" latinLnBrk="0" hangingPunct="1">
              <a:lnSpc>
                <a:spcPct val="90000"/>
              </a:lnSpc>
              <a:spcBef>
                <a:spcPts val="1057"/>
              </a:spcBef>
              <a:spcAft>
                <a:spcPts val="0"/>
              </a:spcAft>
              <a:buClrTx/>
              <a:buSzTx/>
              <a:buFont typeface="Arial" panose="020B0604020202020204" pitchFamily="34" charset="0"/>
              <a:buNone/>
              <a:tabLst/>
              <a:defRPr/>
            </a:pPr>
            <a:r>
              <a:rPr lang="en-US" sz="2100" dirty="0" smtClean="0">
                <a:solidFill>
                  <a:schemeClr val="tx1"/>
                </a:solidFill>
              </a:rPr>
              <a:t>Month, Date, Year, Calibri 20 Point</a:t>
            </a:r>
          </a:p>
        </p:txBody>
      </p:sp>
      <p:sp>
        <p:nvSpPr>
          <p:cNvPr id="16" name="Title 15"/>
          <p:cNvSpPr>
            <a:spLocks noGrp="1"/>
          </p:cNvSpPr>
          <p:nvPr>
            <p:ph type="title" hasCustomPrompt="1"/>
          </p:nvPr>
        </p:nvSpPr>
        <p:spPr>
          <a:xfrm>
            <a:off x="720090" y="1219200"/>
            <a:ext cx="8161020" cy="1348714"/>
          </a:xfrm>
        </p:spPr>
        <p:txBody>
          <a:bodyPr>
            <a:normAutofit/>
          </a:bodyPr>
          <a:lstStyle>
            <a:lvl1pPr algn="ctr">
              <a:defRPr sz="3800" b="1" i="1"/>
            </a:lvl1pPr>
          </a:lstStyle>
          <a:p>
            <a:r>
              <a:rPr lang="en-US" dirty="0" smtClean="0"/>
              <a:t>Presentation/Title Slide, Calibri Bold Italics, 32 Point</a:t>
            </a:r>
          </a:p>
        </p:txBody>
      </p:sp>
    </p:spTree>
    <p:extLst>
      <p:ext uri="{BB962C8B-B14F-4D97-AF65-F5344CB8AC3E}">
        <p14:creationId xmlns:p14="http://schemas.microsoft.com/office/powerpoint/2010/main" val="358825615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200150" y="2567914"/>
            <a:ext cx="7200900" cy="1184077"/>
          </a:xfrm>
        </p:spPr>
        <p:txBody>
          <a:bodyPr/>
          <a:lstStyle>
            <a:lvl1pPr marL="0" indent="0" algn="ctr">
              <a:buNone/>
              <a:defRPr sz="2500"/>
            </a:lvl1pPr>
            <a:lvl2pPr marL="483306" indent="0" algn="ctr">
              <a:buNone/>
              <a:defRPr sz="2100"/>
            </a:lvl2pPr>
            <a:lvl3pPr marL="966612" indent="0" algn="ctr">
              <a:buNone/>
              <a:defRPr sz="1900"/>
            </a:lvl3pPr>
            <a:lvl4pPr marL="1449918" indent="0" algn="ctr">
              <a:buNone/>
              <a:defRPr sz="1700"/>
            </a:lvl4pPr>
            <a:lvl5pPr marL="1933224" indent="0" algn="ctr">
              <a:buNone/>
              <a:defRPr sz="1700"/>
            </a:lvl5pPr>
            <a:lvl6pPr marL="2416531" indent="0" algn="ctr">
              <a:buNone/>
              <a:defRPr sz="1700"/>
            </a:lvl6pPr>
            <a:lvl7pPr marL="2899837" indent="0" algn="ctr">
              <a:buNone/>
              <a:defRPr sz="1700"/>
            </a:lvl7pPr>
            <a:lvl8pPr marL="3383143" indent="0" algn="ctr">
              <a:buNone/>
              <a:defRPr sz="1700"/>
            </a:lvl8pPr>
            <a:lvl9pPr marL="3866449" indent="0" algn="ctr">
              <a:buNone/>
              <a:defRPr sz="1700"/>
            </a:lvl9pPr>
          </a:lstStyle>
          <a:p>
            <a:r>
              <a:rPr lang="en-US" sz="2500" dirty="0" smtClean="0">
                <a:solidFill>
                  <a:schemeClr val="tx1"/>
                </a:solidFill>
              </a:rPr>
              <a:t>Title Slide Subtitle, Calibri, 24 Point</a:t>
            </a:r>
          </a:p>
        </p:txBody>
      </p:sp>
      <p:cxnSp>
        <p:nvCxnSpPr>
          <p:cNvPr id="8" name="Straight Connector 7"/>
          <p:cNvCxnSpPr/>
          <p:nvPr userDrawn="1"/>
        </p:nvCxnSpPr>
        <p:spPr>
          <a:xfrm>
            <a:off x="720090" y="1219200"/>
            <a:ext cx="8161020" cy="0"/>
          </a:xfrm>
          <a:prstGeom prst="line">
            <a:avLst/>
          </a:prstGeom>
          <a:noFill/>
          <a:ln w="25400" cap="flat" cmpd="sng" algn="ctr">
            <a:solidFill>
              <a:srgbClr val="F79646">
                <a:lumMod val="75000"/>
              </a:srgbClr>
            </a:solidFill>
            <a:prstDash val="solid"/>
          </a:ln>
          <a:effectLst/>
        </p:spPr>
      </p:cxnSp>
      <p:sp>
        <p:nvSpPr>
          <p:cNvPr id="10" name="Text Placeholder 9"/>
          <p:cNvSpPr>
            <a:spLocks noGrp="1"/>
          </p:cNvSpPr>
          <p:nvPr>
            <p:ph type="body" sz="quarter" idx="10" hasCustomPrompt="1"/>
          </p:nvPr>
        </p:nvSpPr>
        <p:spPr>
          <a:xfrm>
            <a:off x="720090" y="849508"/>
            <a:ext cx="8161020" cy="369693"/>
          </a:xfrm>
        </p:spPr>
        <p:txBody>
          <a:bodyPr anchor="ctr">
            <a:normAutofit/>
          </a:bodyPr>
          <a:lstStyle>
            <a:lvl1pPr marL="0" indent="0" algn="ctr">
              <a:buNone/>
              <a:defRPr sz="2500" b="1" baseline="0"/>
            </a:lvl1pPr>
            <a:lvl2pPr marL="483306" indent="0">
              <a:buNone/>
              <a:defRPr/>
            </a:lvl2pPr>
            <a:lvl3pPr marL="966612" indent="0">
              <a:buNone/>
              <a:defRPr/>
            </a:lvl3pPr>
            <a:lvl4pPr marL="1449918" indent="0">
              <a:buNone/>
              <a:defRPr/>
            </a:lvl4pPr>
            <a:lvl5pPr marL="1933224" indent="0">
              <a:buNone/>
              <a:defRPr/>
            </a:lvl5pPr>
          </a:lstStyle>
          <a:p>
            <a:pPr lvl="0"/>
            <a:r>
              <a:rPr lang="en-US" b="1" dirty="0" smtClean="0"/>
              <a:t>Series Title, Calibri Bold, 24 Point</a:t>
            </a:r>
            <a:endParaRPr lang="en-US" dirty="0"/>
          </a:p>
        </p:txBody>
      </p:sp>
      <p:sp>
        <p:nvSpPr>
          <p:cNvPr id="15" name="Text Placeholder 14"/>
          <p:cNvSpPr>
            <a:spLocks noGrp="1"/>
          </p:cNvSpPr>
          <p:nvPr>
            <p:ph type="body" sz="quarter" idx="11" hasCustomPrompt="1"/>
          </p:nvPr>
        </p:nvSpPr>
        <p:spPr>
          <a:xfrm>
            <a:off x="1200150" y="3822344"/>
            <a:ext cx="7200900" cy="543561"/>
          </a:xfrm>
        </p:spPr>
        <p:txBody>
          <a:bodyPr>
            <a:noAutofit/>
          </a:bodyPr>
          <a:lstStyle>
            <a:lvl1pPr marL="0" marR="0" indent="0" algn="ctr" defTabSz="966612" rtl="0" eaLnBrk="1" fontAlgn="auto" latinLnBrk="0" hangingPunct="1">
              <a:lnSpc>
                <a:spcPct val="90000"/>
              </a:lnSpc>
              <a:spcBef>
                <a:spcPts val="1057"/>
              </a:spcBef>
              <a:spcAft>
                <a:spcPts val="0"/>
              </a:spcAft>
              <a:buClrTx/>
              <a:buSzTx/>
              <a:buFont typeface="Arial" panose="020B0604020202020204" pitchFamily="34" charset="0"/>
              <a:buNone/>
              <a:tabLst/>
              <a:defRPr sz="2100">
                <a:latin typeface="+mn-lt"/>
              </a:defRPr>
            </a:lvl1pPr>
          </a:lstStyle>
          <a:p>
            <a:pPr marL="0" marR="0" lvl="0" indent="0" algn="ctr" defTabSz="966612" rtl="0" eaLnBrk="1" fontAlgn="auto" latinLnBrk="0" hangingPunct="1">
              <a:lnSpc>
                <a:spcPct val="90000"/>
              </a:lnSpc>
              <a:spcBef>
                <a:spcPts val="1057"/>
              </a:spcBef>
              <a:spcAft>
                <a:spcPts val="0"/>
              </a:spcAft>
              <a:buClrTx/>
              <a:buSzTx/>
              <a:buFont typeface="Arial" panose="020B0604020202020204" pitchFamily="34" charset="0"/>
              <a:buNone/>
              <a:tabLst/>
              <a:defRPr/>
            </a:pPr>
            <a:r>
              <a:rPr lang="en-US" sz="2100" dirty="0" smtClean="0">
                <a:solidFill>
                  <a:schemeClr val="tx1"/>
                </a:solidFill>
              </a:rPr>
              <a:t>Month, Date, Year, Calibri 20 Point</a:t>
            </a:r>
          </a:p>
        </p:txBody>
      </p:sp>
      <p:sp>
        <p:nvSpPr>
          <p:cNvPr id="16" name="Title 15"/>
          <p:cNvSpPr>
            <a:spLocks noGrp="1"/>
          </p:cNvSpPr>
          <p:nvPr>
            <p:ph type="title" hasCustomPrompt="1"/>
          </p:nvPr>
        </p:nvSpPr>
        <p:spPr>
          <a:xfrm>
            <a:off x="720090" y="1219200"/>
            <a:ext cx="8161020" cy="1348714"/>
          </a:xfrm>
        </p:spPr>
        <p:txBody>
          <a:bodyPr>
            <a:normAutofit/>
          </a:bodyPr>
          <a:lstStyle>
            <a:lvl1pPr algn="ctr">
              <a:defRPr sz="3800" b="1" i="1"/>
            </a:lvl1pPr>
          </a:lstStyle>
          <a:p>
            <a:r>
              <a:rPr lang="en-US" dirty="0" smtClean="0"/>
              <a:t>Presentation/Title Slide, Calibri Bold Italics, 32 Point</a:t>
            </a:r>
          </a:p>
        </p:txBody>
      </p:sp>
    </p:spTree>
    <p:extLst>
      <p:ext uri="{BB962C8B-B14F-4D97-AF65-F5344CB8AC3E}">
        <p14:creationId xmlns:p14="http://schemas.microsoft.com/office/powerpoint/2010/main" val="3959307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55082" y="4226835"/>
            <a:ext cx="8281035" cy="878075"/>
          </a:xfrm>
        </p:spPr>
        <p:txBody>
          <a:bodyPr/>
          <a:lstStyle>
            <a:lvl1pPr marL="0" indent="0">
              <a:buNone/>
              <a:defRPr sz="2500">
                <a:solidFill>
                  <a:schemeClr val="tx1">
                    <a:tint val="75000"/>
                  </a:schemeClr>
                </a:solidFill>
              </a:defRPr>
            </a:lvl1pPr>
            <a:lvl2pPr marL="483306" indent="0">
              <a:buNone/>
              <a:defRPr sz="2100">
                <a:solidFill>
                  <a:schemeClr val="tx1">
                    <a:tint val="75000"/>
                  </a:schemeClr>
                </a:solidFill>
              </a:defRPr>
            </a:lvl2pPr>
            <a:lvl3pPr marL="966612" indent="0">
              <a:buNone/>
              <a:defRPr sz="1900">
                <a:solidFill>
                  <a:schemeClr val="tx1">
                    <a:tint val="75000"/>
                  </a:schemeClr>
                </a:solidFill>
              </a:defRPr>
            </a:lvl3pPr>
            <a:lvl4pPr marL="1449918" indent="0">
              <a:buNone/>
              <a:defRPr sz="1700">
                <a:solidFill>
                  <a:schemeClr val="tx1">
                    <a:tint val="75000"/>
                  </a:schemeClr>
                </a:solidFill>
              </a:defRPr>
            </a:lvl4pPr>
            <a:lvl5pPr marL="1933224" indent="0">
              <a:buNone/>
              <a:defRPr sz="1700">
                <a:solidFill>
                  <a:schemeClr val="tx1">
                    <a:tint val="75000"/>
                  </a:schemeClr>
                </a:solidFill>
              </a:defRPr>
            </a:lvl5pPr>
            <a:lvl6pPr marL="2416531" indent="0">
              <a:buNone/>
              <a:defRPr sz="1700">
                <a:solidFill>
                  <a:schemeClr val="tx1">
                    <a:tint val="75000"/>
                  </a:schemeClr>
                </a:solidFill>
              </a:defRPr>
            </a:lvl6pPr>
            <a:lvl7pPr marL="2899837" indent="0">
              <a:buNone/>
              <a:defRPr sz="1700">
                <a:solidFill>
                  <a:schemeClr val="tx1">
                    <a:tint val="75000"/>
                  </a:schemeClr>
                </a:solidFill>
              </a:defRPr>
            </a:lvl7pPr>
            <a:lvl8pPr marL="3383143" indent="0">
              <a:buNone/>
              <a:defRPr sz="1700">
                <a:solidFill>
                  <a:schemeClr val="tx1">
                    <a:tint val="75000"/>
                  </a:schemeClr>
                </a:solidFill>
              </a:defRPr>
            </a:lvl8pPr>
            <a:lvl9pPr marL="3866449" indent="0">
              <a:buNone/>
              <a:defRPr sz="1700">
                <a:solidFill>
                  <a:schemeClr val="tx1">
                    <a:tint val="75000"/>
                  </a:schemeClr>
                </a:solidFill>
              </a:defRPr>
            </a:lvl9pPr>
          </a:lstStyle>
          <a:p>
            <a:pPr lvl="0"/>
            <a:r>
              <a:rPr lang="en-US" dirty="0" smtClean="0"/>
              <a:t>Section Divider Subtitle, Calibri, Gray, 24 Point</a:t>
            </a:r>
          </a:p>
        </p:txBody>
      </p:sp>
      <p:sp>
        <p:nvSpPr>
          <p:cNvPr id="7" name="Title 6"/>
          <p:cNvSpPr>
            <a:spLocks noGrp="1"/>
          </p:cNvSpPr>
          <p:nvPr>
            <p:ph type="title" hasCustomPrompt="1"/>
          </p:nvPr>
        </p:nvSpPr>
        <p:spPr>
          <a:xfrm>
            <a:off x="655082" y="2783568"/>
            <a:ext cx="8281035" cy="1413934"/>
          </a:xfrm>
        </p:spPr>
        <p:txBody>
          <a:bodyPr>
            <a:normAutofit/>
          </a:bodyPr>
          <a:lstStyle>
            <a:lvl1pPr>
              <a:defRPr sz="3400" b="1" i="1"/>
            </a:lvl1pPr>
          </a:lstStyle>
          <a:p>
            <a:r>
              <a:rPr lang="en-US" dirty="0" smtClean="0"/>
              <a:t>Section Divider Title, Calibri Bold Italics, 32 Pt</a:t>
            </a:r>
            <a:endParaRPr lang="en-US" dirty="0"/>
          </a:p>
        </p:txBody>
      </p:sp>
    </p:spTree>
    <p:extLst>
      <p:ext uri="{BB962C8B-B14F-4D97-AF65-F5344CB8AC3E}">
        <p14:creationId xmlns:p14="http://schemas.microsoft.com/office/powerpoint/2010/main" val="75673882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65956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normAutofit/>
          </a:bodyPr>
          <a:lstStyle>
            <a:lvl1pPr>
              <a:defRPr sz="3400" baseline="0"/>
            </a:lvl1pPr>
            <a:lvl2pPr marL="607489" indent="-362480">
              <a:buFont typeface="Courier New" panose="02070309020205020404" pitchFamily="49" charset="0"/>
              <a:buChar char="o"/>
              <a:defRPr lang="en-US" sz="2500" kern="1200" dirty="0" smtClean="0">
                <a:solidFill>
                  <a:schemeClr val="tx1"/>
                </a:solidFill>
                <a:latin typeface="+mn-lt"/>
                <a:ea typeface="+mn-ea"/>
                <a:cs typeface="+mn-cs"/>
              </a:defRPr>
            </a:lvl2pPr>
            <a:lvl3pPr marL="1090795" indent="-365836">
              <a:buClr>
                <a:schemeClr val="accent2"/>
              </a:buClr>
              <a:buSzPct val="150000"/>
              <a:buFont typeface="Wingdings" panose="05000000000000000000" pitchFamily="2" charset="2"/>
              <a:buChar char="§"/>
              <a:defRPr sz="2500"/>
            </a:lvl3pPr>
            <a:lvl4pPr marL="1574101" indent="-365836">
              <a:buClr>
                <a:schemeClr val="accent2"/>
              </a:buClr>
              <a:buFont typeface="Wingdings" panose="05000000000000000000" pitchFamily="2" charset="2"/>
              <a:buChar char="q"/>
              <a:defRPr sz="2500"/>
            </a:lvl4pPr>
          </a:lstStyle>
          <a:p>
            <a:pPr lvl="0"/>
            <a:r>
              <a:rPr lang="en-US" dirty="0" smtClean="0"/>
              <a:t>Click to edit Master text style </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F40BF4-B92C-4180-9070-D3853DB697EB}" type="slidenum">
              <a:rPr lang="en-US" smtClean="0">
                <a:solidFill>
                  <a:prstClr val="black">
                    <a:tint val="75000"/>
                  </a:prstClr>
                </a:solidFill>
              </a:rPr>
              <a:pPr/>
              <a:t>‹#›</a:t>
            </a:fld>
            <a:endParaRPr lang="en-US">
              <a:solidFill>
                <a:prstClr val="black">
                  <a:tint val="75000"/>
                </a:prstClr>
              </a:solidFill>
            </a:endParaRPr>
          </a:p>
        </p:txBody>
      </p:sp>
      <p:sp>
        <p:nvSpPr>
          <p:cNvPr id="7" name="Title 6"/>
          <p:cNvSpPr>
            <a:spLocks noGrp="1"/>
          </p:cNvSpPr>
          <p:nvPr>
            <p:ph type="title"/>
          </p:nvPr>
        </p:nvSpPr>
        <p:spPr/>
        <p:txBody>
          <a:bodyPr/>
          <a:lstStyle>
            <a:lvl1pPr>
              <a:defRPr b="1" i="1"/>
            </a:lvl1pPr>
          </a:lstStyle>
          <a:p>
            <a:r>
              <a:rPr lang="en-US" dirty="0" smtClean="0"/>
              <a:t>Click to edit Master title style</a:t>
            </a:r>
            <a:endParaRPr lang="en-US" dirty="0"/>
          </a:p>
        </p:txBody>
      </p:sp>
    </p:spTree>
    <p:extLst>
      <p:ext uri="{BB962C8B-B14F-4D97-AF65-F5344CB8AC3E}">
        <p14:creationId xmlns:p14="http://schemas.microsoft.com/office/powerpoint/2010/main" val="282091191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60082" y="1947333"/>
            <a:ext cx="4060508" cy="4641427"/>
          </a:xfrm>
        </p:spPr>
        <p:txBody>
          <a:bodyPr/>
          <a:lstStyle>
            <a:lvl1pPr>
              <a:defRPr sz="3400"/>
            </a:lvl1pPr>
            <a:lvl2pPr marL="607489" indent="-362480">
              <a:buFont typeface="Courier New" panose="02070309020205020404" pitchFamily="49" charset="0"/>
              <a:buChar char="o"/>
              <a:defRPr sz="2500"/>
            </a:lvl2pPr>
            <a:lvl3pPr marL="1090795" indent="-364158">
              <a:buClr>
                <a:schemeClr val="accent2"/>
              </a:buClr>
              <a:defRPr lang="en-US" sz="2500" kern="1200" dirty="0" smtClean="0">
                <a:solidFill>
                  <a:schemeClr val="tx1"/>
                </a:solidFill>
                <a:latin typeface="+mn-lt"/>
                <a:ea typeface="+mn-ea"/>
                <a:cs typeface="+mn-cs"/>
              </a:defRPr>
            </a:lvl3pPr>
            <a:lvl4pPr marL="1387827" indent="-302066">
              <a:buClr>
                <a:schemeClr val="accent2"/>
              </a:buClr>
              <a:defRPr/>
            </a:lvl4pPr>
          </a:lstStyle>
          <a:p>
            <a:pPr lvl="0"/>
            <a:r>
              <a:rPr lang="en-US" dirty="0" smtClean="0"/>
              <a:t>Click to edit Master text styles</a:t>
            </a:r>
          </a:p>
          <a:p>
            <a:pPr lvl="1"/>
            <a:r>
              <a:rPr lang="en-US" dirty="0" smtClean="0"/>
              <a:t>Second level</a:t>
            </a:r>
          </a:p>
          <a:p>
            <a:pPr lvl="2"/>
            <a:r>
              <a:rPr lang="en-US" dirty="0" smtClean="0"/>
              <a:t>Third</a:t>
            </a:r>
          </a:p>
          <a:p>
            <a:pPr lvl="3"/>
            <a:r>
              <a:rPr lang="en-US" dirty="0" smtClean="0"/>
              <a:t>Fourth</a:t>
            </a:r>
          </a:p>
          <a:p>
            <a:pPr lvl="3"/>
            <a:endParaRPr lang="en-US" dirty="0" smtClean="0"/>
          </a:p>
          <a:p>
            <a:pPr lvl="2"/>
            <a:endParaRPr lang="en-US" dirty="0" smtClean="0"/>
          </a:p>
          <a:p>
            <a:pPr lvl="2"/>
            <a:endParaRPr lang="en-US" dirty="0" smtClean="0"/>
          </a:p>
          <a:p>
            <a:pPr lvl="1"/>
            <a:endParaRPr lang="en-US" dirty="0" smtClean="0"/>
          </a:p>
          <a:p>
            <a:pPr lvl="1"/>
            <a:endParaRPr lang="en-US" dirty="0" smtClean="0"/>
          </a:p>
        </p:txBody>
      </p:sp>
      <p:sp>
        <p:nvSpPr>
          <p:cNvPr id="4" name="Content Placeholder 3"/>
          <p:cNvSpPr>
            <a:spLocks noGrp="1"/>
          </p:cNvSpPr>
          <p:nvPr>
            <p:ph sz="half" idx="2"/>
          </p:nvPr>
        </p:nvSpPr>
        <p:spPr>
          <a:xfrm>
            <a:off x="4880610" y="1947333"/>
            <a:ext cx="4060508" cy="4641427"/>
          </a:xfrm>
        </p:spPr>
        <p:txBody>
          <a:bodyPr>
            <a:normAutofit/>
          </a:bodyPr>
          <a:lstStyle>
            <a:lvl1pPr>
              <a:defRPr sz="3400"/>
            </a:lvl1pPr>
            <a:lvl2pPr marL="607489" indent="-362480">
              <a:defRPr lang="en-US" sz="2500" kern="1200" dirty="0" smtClean="0">
                <a:solidFill>
                  <a:schemeClr val="tx1"/>
                </a:solidFill>
                <a:latin typeface="+mn-lt"/>
                <a:ea typeface="+mn-ea"/>
                <a:cs typeface="+mn-cs"/>
              </a:defRPr>
            </a:lvl2pPr>
          </a:lstStyle>
          <a:p>
            <a:pPr lvl="0"/>
            <a:r>
              <a:rPr lang="en-US" dirty="0" smtClean="0"/>
              <a:t>Click to edit Master text styles</a:t>
            </a:r>
          </a:p>
          <a:p>
            <a:pPr marL="483306" marR="0" lvl="1" indent="-238297" algn="l" defTabSz="966612" rtl="0" eaLnBrk="1" fontAlgn="auto" latinLnBrk="0" hangingPunct="1">
              <a:lnSpc>
                <a:spcPct val="100000"/>
              </a:lnSpc>
              <a:spcBef>
                <a:spcPts val="0"/>
              </a:spcBef>
              <a:spcAft>
                <a:spcPts val="0"/>
              </a:spcAft>
              <a:buClr>
                <a:srgbClr val="F79646">
                  <a:lumMod val="75000"/>
                </a:srgbClr>
              </a:buClr>
              <a:buSzTx/>
              <a:buFont typeface="Courier New" panose="02070309020205020404" pitchFamily="49" charset="0"/>
              <a:buChar char="o"/>
              <a:tabLst/>
            </a:pPr>
            <a:r>
              <a:rPr lang="en-US" dirty="0" smtClean="0"/>
              <a:t>Second level</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F40BF4-B92C-4180-9070-D3853DB697EB}"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p:txBody>
          <a:bodyPr/>
          <a:lstStyle>
            <a:lvl1pPr>
              <a:defRPr b="1" i="1"/>
            </a:lvl1pPr>
          </a:lstStyle>
          <a:p>
            <a:r>
              <a:rPr lang="en-US" smtClean="0"/>
              <a:t>Click to edit Master title style</a:t>
            </a:r>
            <a:endParaRPr lang="en-US"/>
          </a:p>
        </p:txBody>
      </p:sp>
    </p:spTree>
    <p:extLst>
      <p:ext uri="{BB962C8B-B14F-4D97-AF65-F5344CB8AC3E}">
        <p14:creationId xmlns:p14="http://schemas.microsoft.com/office/powerpoint/2010/main" val="416509235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BF40BF4-B92C-4180-9070-D3853DB697EB}" type="slidenum">
              <a:rPr lang="en-US" smtClean="0">
                <a:solidFill>
                  <a:prstClr val="black">
                    <a:tint val="75000"/>
                  </a:prstClr>
                </a:solidFill>
              </a:rPr>
              <a:pPr/>
              <a:t>‹#›</a:t>
            </a:fld>
            <a:endParaRPr lang="en-US">
              <a:solidFill>
                <a:prstClr val="black">
                  <a:tint val="75000"/>
                </a:prstClr>
              </a:solidFill>
            </a:endParaRPr>
          </a:p>
        </p:txBody>
      </p:sp>
      <p:sp>
        <p:nvSpPr>
          <p:cNvPr id="6" name="Title 5"/>
          <p:cNvSpPr>
            <a:spLocks noGrp="1"/>
          </p:cNvSpPr>
          <p:nvPr>
            <p:ph type="title"/>
          </p:nvPr>
        </p:nvSpPr>
        <p:spPr/>
        <p:txBody>
          <a:bodyPr/>
          <a:lstStyle>
            <a:lvl1pPr>
              <a:defRPr b="1" i="1"/>
            </a:lvl1pPr>
          </a:lstStyle>
          <a:p>
            <a:r>
              <a:rPr lang="en-US" smtClean="0"/>
              <a:t>Click to edit Master title style</a:t>
            </a:r>
            <a:endParaRPr lang="en-US"/>
          </a:p>
        </p:txBody>
      </p:sp>
    </p:spTree>
    <p:extLst>
      <p:ext uri="{BB962C8B-B14F-4D97-AF65-F5344CB8AC3E}">
        <p14:creationId xmlns:p14="http://schemas.microsoft.com/office/powerpoint/2010/main" val="175473771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BF40BF4-B92C-4180-9070-D3853DB697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52094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700588"/>
            <a:ext cx="8161338" cy="14525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825" y="3100388"/>
            <a:ext cx="8161338" cy="16002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73AE5E-2136-4A00-B052-671483F604DD}" type="datetimeFigureOut">
              <a:rPr lang="en-US" smtClean="0">
                <a:solidFill>
                  <a:prstClr val="black">
                    <a:tint val="75000"/>
                  </a:prstClr>
                </a:solidFill>
              </a:rPr>
              <a:pPr/>
              <a:t>7/12/17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D55977-2CE9-42E6-A37F-F5C8F00A4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4379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200150" y="2567914"/>
            <a:ext cx="7200900" cy="1184077"/>
          </a:xfrm>
        </p:spPr>
        <p:txBody>
          <a:bodyPr/>
          <a:lstStyle>
            <a:lvl1pPr marL="0" indent="0" algn="ctr">
              <a:buNone/>
              <a:defRPr sz="2500"/>
            </a:lvl1pPr>
            <a:lvl2pPr marL="483306" indent="0" algn="ctr">
              <a:buNone/>
              <a:defRPr sz="2100"/>
            </a:lvl2pPr>
            <a:lvl3pPr marL="966612" indent="0" algn="ctr">
              <a:buNone/>
              <a:defRPr sz="1900"/>
            </a:lvl3pPr>
            <a:lvl4pPr marL="1449918" indent="0" algn="ctr">
              <a:buNone/>
              <a:defRPr sz="1700"/>
            </a:lvl4pPr>
            <a:lvl5pPr marL="1933224" indent="0" algn="ctr">
              <a:buNone/>
              <a:defRPr sz="1700"/>
            </a:lvl5pPr>
            <a:lvl6pPr marL="2416531" indent="0" algn="ctr">
              <a:buNone/>
              <a:defRPr sz="1700"/>
            </a:lvl6pPr>
            <a:lvl7pPr marL="2899837" indent="0" algn="ctr">
              <a:buNone/>
              <a:defRPr sz="1700"/>
            </a:lvl7pPr>
            <a:lvl8pPr marL="3383143" indent="0" algn="ctr">
              <a:buNone/>
              <a:defRPr sz="1700"/>
            </a:lvl8pPr>
            <a:lvl9pPr marL="3866449" indent="0" algn="ctr">
              <a:buNone/>
              <a:defRPr sz="1700"/>
            </a:lvl9pPr>
          </a:lstStyle>
          <a:p>
            <a:r>
              <a:rPr lang="en-US" sz="2500" dirty="0" smtClean="0">
                <a:solidFill>
                  <a:schemeClr val="tx1"/>
                </a:solidFill>
              </a:rPr>
              <a:t>Title Slide Subtitle, Calibri, 24 Point</a:t>
            </a:r>
          </a:p>
        </p:txBody>
      </p:sp>
      <p:cxnSp>
        <p:nvCxnSpPr>
          <p:cNvPr id="8" name="Straight Connector 7"/>
          <p:cNvCxnSpPr/>
          <p:nvPr userDrawn="1"/>
        </p:nvCxnSpPr>
        <p:spPr>
          <a:xfrm>
            <a:off x="720090" y="1219200"/>
            <a:ext cx="8161020" cy="0"/>
          </a:xfrm>
          <a:prstGeom prst="line">
            <a:avLst/>
          </a:prstGeom>
          <a:noFill/>
          <a:ln w="25400" cap="flat" cmpd="sng" algn="ctr">
            <a:solidFill>
              <a:srgbClr val="F79646">
                <a:lumMod val="75000"/>
              </a:srgbClr>
            </a:solidFill>
            <a:prstDash val="solid"/>
          </a:ln>
          <a:effectLst/>
        </p:spPr>
      </p:cxnSp>
      <p:sp>
        <p:nvSpPr>
          <p:cNvPr id="10" name="Text Placeholder 9"/>
          <p:cNvSpPr>
            <a:spLocks noGrp="1"/>
          </p:cNvSpPr>
          <p:nvPr>
            <p:ph type="body" sz="quarter" idx="10" hasCustomPrompt="1"/>
          </p:nvPr>
        </p:nvSpPr>
        <p:spPr>
          <a:xfrm>
            <a:off x="720090" y="849508"/>
            <a:ext cx="8161020" cy="369693"/>
          </a:xfrm>
        </p:spPr>
        <p:txBody>
          <a:bodyPr anchor="ctr">
            <a:normAutofit/>
          </a:bodyPr>
          <a:lstStyle>
            <a:lvl1pPr marL="0" indent="0" algn="ctr">
              <a:buNone/>
              <a:defRPr sz="2500" b="1" baseline="0"/>
            </a:lvl1pPr>
            <a:lvl2pPr marL="483306" indent="0">
              <a:buNone/>
              <a:defRPr/>
            </a:lvl2pPr>
            <a:lvl3pPr marL="966612" indent="0">
              <a:buNone/>
              <a:defRPr/>
            </a:lvl3pPr>
            <a:lvl4pPr marL="1449918" indent="0">
              <a:buNone/>
              <a:defRPr/>
            </a:lvl4pPr>
            <a:lvl5pPr marL="1933224" indent="0">
              <a:buNone/>
              <a:defRPr/>
            </a:lvl5pPr>
          </a:lstStyle>
          <a:p>
            <a:pPr lvl="0"/>
            <a:r>
              <a:rPr lang="en-US" b="1" dirty="0" smtClean="0"/>
              <a:t>Series Title, Calibri Bold, 24 Point</a:t>
            </a:r>
            <a:endParaRPr lang="en-US" dirty="0"/>
          </a:p>
        </p:txBody>
      </p:sp>
      <p:sp>
        <p:nvSpPr>
          <p:cNvPr id="15" name="Text Placeholder 14"/>
          <p:cNvSpPr>
            <a:spLocks noGrp="1"/>
          </p:cNvSpPr>
          <p:nvPr>
            <p:ph type="body" sz="quarter" idx="11" hasCustomPrompt="1"/>
          </p:nvPr>
        </p:nvSpPr>
        <p:spPr>
          <a:xfrm>
            <a:off x="1200150" y="3822344"/>
            <a:ext cx="7200900" cy="543561"/>
          </a:xfrm>
        </p:spPr>
        <p:txBody>
          <a:bodyPr>
            <a:noAutofit/>
          </a:bodyPr>
          <a:lstStyle>
            <a:lvl1pPr marL="0" marR="0" indent="0" algn="ctr" defTabSz="966612" rtl="0" eaLnBrk="1" fontAlgn="auto" latinLnBrk="0" hangingPunct="1">
              <a:lnSpc>
                <a:spcPct val="90000"/>
              </a:lnSpc>
              <a:spcBef>
                <a:spcPts val="1057"/>
              </a:spcBef>
              <a:spcAft>
                <a:spcPts val="0"/>
              </a:spcAft>
              <a:buClrTx/>
              <a:buSzTx/>
              <a:buFont typeface="Arial" panose="020B0604020202020204" pitchFamily="34" charset="0"/>
              <a:buNone/>
              <a:tabLst/>
              <a:defRPr sz="2100">
                <a:latin typeface="+mn-lt"/>
              </a:defRPr>
            </a:lvl1pPr>
          </a:lstStyle>
          <a:p>
            <a:pPr marL="0" marR="0" lvl="0" indent="0" algn="ctr" defTabSz="966612" rtl="0" eaLnBrk="1" fontAlgn="auto" latinLnBrk="0" hangingPunct="1">
              <a:lnSpc>
                <a:spcPct val="90000"/>
              </a:lnSpc>
              <a:spcBef>
                <a:spcPts val="1057"/>
              </a:spcBef>
              <a:spcAft>
                <a:spcPts val="0"/>
              </a:spcAft>
              <a:buClrTx/>
              <a:buSzTx/>
              <a:buFont typeface="Arial" panose="020B0604020202020204" pitchFamily="34" charset="0"/>
              <a:buNone/>
              <a:tabLst/>
              <a:defRPr/>
            </a:pPr>
            <a:r>
              <a:rPr lang="en-US" sz="2100" dirty="0" smtClean="0">
                <a:solidFill>
                  <a:schemeClr val="tx1"/>
                </a:solidFill>
              </a:rPr>
              <a:t>Month, Date, Year, Calibri 20 Point</a:t>
            </a:r>
          </a:p>
        </p:txBody>
      </p:sp>
      <p:sp>
        <p:nvSpPr>
          <p:cNvPr id="16" name="Title 15"/>
          <p:cNvSpPr>
            <a:spLocks noGrp="1"/>
          </p:cNvSpPr>
          <p:nvPr>
            <p:ph type="title" hasCustomPrompt="1"/>
          </p:nvPr>
        </p:nvSpPr>
        <p:spPr>
          <a:xfrm>
            <a:off x="720090" y="1219200"/>
            <a:ext cx="8161020" cy="1348714"/>
          </a:xfrm>
        </p:spPr>
        <p:txBody>
          <a:bodyPr>
            <a:normAutofit/>
          </a:bodyPr>
          <a:lstStyle>
            <a:lvl1pPr algn="ctr">
              <a:defRPr sz="3800" b="1" i="1"/>
            </a:lvl1pPr>
          </a:lstStyle>
          <a:p>
            <a:r>
              <a:rPr lang="en-US" dirty="0" smtClean="0"/>
              <a:t>Presentation/Title Slide, Calibri Bold Italics, 32 Point</a:t>
            </a:r>
          </a:p>
        </p:txBody>
      </p:sp>
    </p:spTree>
    <p:extLst>
      <p:ext uri="{BB962C8B-B14F-4D97-AF65-F5344CB8AC3E}">
        <p14:creationId xmlns:p14="http://schemas.microsoft.com/office/powerpoint/2010/main" val="301965099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55082" y="4226835"/>
            <a:ext cx="8281035" cy="878075"/>
          </a:xfrm>
        </p:spPr>
        <p:txBody>
          <a:bodyPr/>
          <a:lstStyle>
            <a:lvl1pPr marL="0" indent="0">
              <a:buNone/>
              <a:defRPr sz="2500">
                <a:solidFill>
                  <a:schemeClr val="tx1">
                    <a:tint val="75000"/>
                  </a:schemeClr>
                </a:solidFill>
              </a:defRPr>
            </a:lvl1pPr>
            <a:lvl2pPr marL="483306" indent="0">
              <a:buNone/>
              <a:defRPr sz="2100">
                <a:solidFill>
                  <a:schemeClr val="tx1">
                    <a:tint val="75000"/>
                  </a:schemeClr>
                </a:solidFill>
              </a:defRPr>
            </a:lvl2pPr>
            <a:lvl3pPr marL="966612" indent="0">
              <a:buNone/>
              <a:defRPr sz="1900">
                <a:solidFill>
                  <a:schemeClr val="tx1">
                    <a:tint val="75000"/>
                  </a:schemeClr>
                </a:solidFill>
              </a:defRPr>
            </a:lvl3pPr>
            <a:lvl4pPr marL="1449918" indent="0">
              <a:buNone/>
              <a:defRPr sz="1700">
                <a:solidFill>
                  <a:schemeClr val="tx1">
                    <a:tint val="75000"/>
                  </a:schemeClr>
                </a:solidFill>
              </a:defRPr>
            </a:lvl4pPr>
            <a:lvl5pPr marL="1933224" indent="0">
              <a:buNone/>
              <a:defRPr sz="1700">
                <a:solidFill>
                  <a:schemeClr val="tx1">
                    <a:tint val="75000"/>
                  </a:schemeClr>
                </a:solidFill>
              </a:defRPr>
            </a:lvl5pPr>
            <a:lvl6pPr marL="2416531" indent="0">
              <a:buNone/>
              <a:defRPr sz="1700">
                <a:solidFill>
                  <a:schemeClr val="tx1">
                    <a:tint val="75000"/>
                  </a:schemeClr>
                </a:solidFill>
              </a:defRPr>
            </a:lvl6pPr>
            <a:lvl7pPr marL="2899837" indent="0">
              <a:buNone/>
              <a:defRPr sz="1700">
                <a:solidFill>
                  <a:schemeClr val="tx1">
                    <a:tint val="75000"/>
                  </a:schemeClr>
                </a:solidFill>
              </a:defRPr>
            </a:lvl7pPr>
            <a:lvl8pPr marL="3383143" indent="0">
              <a:buNone/>
              <a:defRPr sz="1700">
                <a:solidFill>
                  <a:schemeClr val="tx1">
                    <a:tint val="75000"/>
                  </a:schemeClr>
                </a:solidFill>
              </a:defRPr>
            </a:lvl8pPr>
            <a:lvl9pPr marL="3866449" indent="0">
              <a:buNone/>
              <a:defRPr sz="1700">
                <a:solidFill>
                  <a:schemeClr val="tx1">
                    <a:tint val="75000"/>
                  </a:schemeClr>
                </a:solidFill>
              </a:defRPr>
            </a:lvl9pPr>
          </a:lstStyle>
          <a:p>
            <a:pPr lvl="0"/>
            <a:r>
              <a:rPr lang="en-US" dirty="0" smtClean="0"/>
              <a:t>Section Divider Subtitle, Calibri, Gray, 24 Point</a:t>
            </a:r>
          </a:p>
        </p:txBody>
      </p:sp>
      <p:sp>
        <p:nvSpPr>
          <p:cNvPr id="7" name="Title 6"/>
          <p:cNvSpPr>
            <a:spLocks noGrp="1"/>
          </p:cNvSpPr>
          <p:nvPr>
            <p:ph type="title" hasCustomPrompt="1"/>
          </p:nvPr>
        </p:nvSpPr>
        <p:spPr>
          <a:xfrm>
            <a:off x="655082" y="2783568"/>
            <a:ext cx="8281035" cy="1413934"/>
          </a:xfrm>
        </p:spPr>
        <p:txBody>
          <a:bodyPr>
            <a:normAutofit/>
          </a:bodyPr>
          <a:lstStyle>
            <a:lvl1pPr>
              <a:defRPr sz="3400" b="1" i="1"/>
            </a:lvl1pPr>
          </a:lstStyle>
          <a:p>
            <a:r>
              <a:rPr lang="en-US" dirty="0" smtClean="0"/>
              <a:t>Section Divider Title, Calibri Bold Italics, 32 Pt</a:t>
            </a:r>
            <a:endParaRPr lang="en-US" dirty="0"/>
          </a:p>
        </p:txBody>
      </p:sp>
    </p:spTree>
    <p:extLst>
      <p:ext uri="{BB962C8B-B14F-4D97-AF65-F5344CB8AC3E}">
        <p14:creationId xmlns:p14="http://schemas.microsoft.com/office/powerpoint/2010/main" val="100446484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144856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normAutofit/>
          </a:bodyPr>
          <a:lstStyle>
            <a:lvl1pPr>
              <a:defRPr sz="3400" baseline="0"/>
            </a:lvl1pPr>
            <a:lvl2pPr marL="607489" indent="-362480">
              <a:buFont typeface="Courier New" panose="02070309020205020404" pitchFamily="49" charset="0"/>
              <a:buChar char="o"/>
              <a:defRPr lang="en-US" sz="2500" kern="1200" dirty="0" smtClean="0">
                <a:solidFill>
                  <a:schemeClr val="tx1"/>
                </a:solidFill>
                <a:latin typeface="+mn-lt"/>
                <a:ea typeface="+mn-ea"/>
                <a:cs typeface="+mn-cs"/>
              </a:defRPr>
            </a:lvl2pPr>
            <a:lvl3pPr marL="1090795" indent="-365836">
              <a:buClr>
                <a:schemeClr val="accent2"/>
              </a:buClr>
              <a:buSzPct val="150000"/>
              <a:buFont typeface="Wingdings" panose="05000000000000000000" pitchFamily="2" charset="2"/>
              <a:buChar char="§"/>
              <a:defRPr sz="2500"/>
            </a:lvl3pPr>
            <a:lvl4pPr marL="1574101" indent="-365836">
              <a:buClr>
                <a:schemeClr val="accent2"/>
              </a:buClr>
              <a:buFont typeface="Wingdings" panose="05000000000000000000" pitchFamily="2" charset="2"/>
              <a:buChar char="q"/>
              <a:defRPr sz="2500"/>
            </a:lvl4pPr>
          </a:lstStyle>
          <a:p>
            <a:pPr lvl="0"/>
            <a:r>
              <a:rPr lang="en-US" dirty="0" smtClean="0"/>
              <a:t>Click to edit Master text style </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F40BF4-B92C-4180-9070-D3853DB697EB}" type="slidenum">
              <a:rPr lang="en-US" smtClean="0">
                <a:solidFill>
                  <a:prstClr val="black">
                    <a:tint val="75000"/>
                  </a:prstClr>
                </a:solidFill>
              </a:rPr>
              <a:pPr/>
              <a:t>‹#›</a:t>
            </a:fld>
            <a:endParaRPr lang="en-US">
              <a:solidFill>
                <a:prstClr val="black">
                  <a:tint val="75000"/>
                </a:prstClr>
              </a:solidFill>
            </a:endParaRPr>
          </a:p>
        </p:txBody>
      </p:sp>
      <p:sp>
        <p:nvSpPr>
          <p:cNvPr id="7" name="Title 6"/>
          <p:cNvSpPr>
            <a:spLocks noGrp="1"/>
          </p:cNvSpPr>
          <p:nvPr>
            <p:ph type="title"/>
          </p:nvPr>
        </p:nvSpPr>
        <p:spPr/>
        <p:txBody>
          <a:bodyPr/>
          <a:lstStyle>
            <a:lvl1pPr>
              <a:defRPr b="1" i="1"/>
            </a:lvl1pPr>
          </a:lstStyle>
          <a:p>
            <a:r>
              <a:rPr lang="en-US" dirty="0" smtClean="0"/>
              <a:t>Click to edit Master title style</a:t>
            </a:r>
            <a:endParaRPr lang="en-US" dirty="0"/>
          </a:p>
        </p:txBody>
      </p:sp>
    </p:spTree>
    <p:extLst>
      <p:ext uri="{BB962C8B-B14F-4D97-AF65-F5344CB8AC3E}">
        <p14:creationId xmlns:p14="http://schemas.microsoft.com/office/powerpoint/2010/main" val="229447104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60082" y="1947333"/>
            <a:ext cx="4060508" cy="4641427"/>
          </a:xfrm>
        </p:spPr>
        <p:txBody>
          <a:bodyPr/>
          <a:lstStyle>
            <a:lvl1pPr>
              <a:defRPr sz="3400"/>
            </a:lvl1pPr>
            <a:lvl2pPr marL="607489" indent="-362480">
              <a:buFont typeface="Courier New" panose="02070309020205020404" pitchFamily="49" charset="0"/>
              <a:buChar char="o"/>
              <a:defRPr sz="2500"/>
            </a:lvl2pPr>
            <a:lvl3pPr marL="1090795" indent="-364158">
              <a:buClr>
                <a:schemeClr val="accent2"/>
              </a:buClr>
              <a:defRPr lang="en-US" sz="2500" kern="1200" dirty="0" smtClean="0">
                <a:solidFill>
                  <a:schemeClr val="tx1"/>
                </a:solidFill>
                <a:latin typeface="+mn-lt"/>
                <a:ea typeface="+mn-ea"/>
                <a:cs typeface="+mn-cs"/>
              </a:defRPr>
            </a:lvl3pPr>
            <a:lvl4pPr marL="1387827" indent="-302066">
              <a:buClr>
                <a:schemeClr val="accent2"/>
              </a:buClr>
              <a:defRPr/>
            </a:lvl4pPr>
          </a:lstStyle>
          <a:p>
            <a:pPr lvl="0"/>
            <a:r>
              <a:rPr lang="en-US" dirty="0" smtClean="0"/>
              <a:t>Click to edit Master text styles</a:t>
            </a:r>
          </a:p>
          <a:p>
            <a:pPr lvl="1"/>
            <a:r>
              <a:rPr lang="en-US" dirty="0" smtClean="0"/>
              <a:t>Second level</a:t>
            </a:r>
          </a:p>
          <a:p>
            <a:pPr lvl="2"/>
            <a:r>
              <a:rPr lang="en-US" dirty="0" smtClean="0"/>
              <a:t>Third</a:t>
            </a:r>
          </a:p>
          <a:p>
            <a:pPr lvl="3"/>
            <a:r>
              <a:rPr lang="en-US" dirty="0" smtClean="0"/>
              <a:t>Fourth</a:t>
            </a:r>
          </a:p>
          <a:p>
            <a:pPr lvl="3"/>
            <a:endParaRPr lang="en-US" dirty="0" smtClean="0"/>
          </a:p>
          <a:p>
            <a:pPr lvl="2"/>
            <a:endParaRPr lang="en-US" dirty="0" smtClean="0"/>
          </a:p>
          <a:p>
            <a:pPr lvl="2"/>
            <a:endParaRPr lang="en-US" dirty="0" smtClean="0"/>
          </a:p>
          <a:p>
            <a:pPr lvl="1"/>
            <a:endParaRPr lang="en-US" dirty="0" smtClean="0"/>
          </a:p>
          <a:p>
            <a:pPr lvl="1"/>
            <a:endParaRPr lang="en-US" dirty="0" smtClean="0"/>
          </a:p>
        </p:txBody>
      </p:sp>
      <p:sp>
        <p:nvSpPr>
          <p:cNvPr id="4" name="Content Placeholder 3"/>
          <p:cNvSpPr>
            <a:spLocks noGrp="1"/>
          </p:cNvSpPr>
          <p:nvPr>
            <p:ph sz="half" idx="2"/>
          </p:nvPr>
        </p:nvSpPr>
        <p:spPr>
          <a:xfrm>
            <a:off x="4880610" y="1947333"/>
            <a:ext cx="4060508" cy="4641427"/>
          </a:xfrm>
        </p:spPr>
        <p:txBody>
          <a:bodyPr>
            <a:normAutofit/>
          </a:bodyPr>
          <a:lstStyle>
            <a:lvl1pPr>
              <a:defRPr sz="3400"/>
            </a:lvl1pPr>
            <a:lvl2pPr marL="607489" indent="-362480">
              <a:defRPr lang="en-US" sz="2500" kern="1200" dirty="0" smtClean="0">
                <a:solidFill>
                  <a:schemeClr val="tx1"/>
                </a:solidFill>
                <a:latin typeface="+mn-lt"/>
                <a:ea typeface="+mn-ea"/>
                <a:cs typeface="+mn-cs"/>
              </a:defRPr>
            </a:lvl2pPr>
          </a:lstStyle>
          <a:p>
            <a:pPr lvl="0"/>
            <a:r>
              <a:rPr lang="en-US" dirty="0" smtClean="0"/>
              <a:t>Click to edit Master text styles</a:t>
            </a:r>
          </a:p>
          <a:p>
            <a:pPr marL="483306" marR="0" lvl="1" indent="-238297" algn="l" defTabSz="966612" rtl="0" eaLnBrk="1" fontAlgn="auto" latinLnBrk="0" hangingPunct="1">
              <a:lnSpc>
                <a:spcPct val="100000"/>
              </a:lnSpc>
              <a:spcBef>
                <a:spcPts val="0"/>
              </a:spcBef>
              <a:spcAft>
                <a:spcPts val="0"/>
              </a:spcAft>
              <a:buClr>
                <a:srgbClr val="F79646">
                  <a:lumMod val="75000"/>
                </a:srgbClr>
              </a:buClr>
              <a:buSzTx/>
              <a:buFont typeface="Courier New" panose="02070309020205020404" pitchFamily="49" charset="0"/>
              <a:buChar char="o"/>
              <a:tabLst/>
            </a:pPr>
            <a:r>
              <a:rPr lang="en-US" dirty="0" smtClean="0"/>
              <a:t>Second level</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F40BF4-B92C-4180-9070-D3853DB697EB}"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p:txBody>
          <a:bodyPr/>
          <a:lstStyle>
            <a:lvl1pPr>
              <a:defRPr b="1" i="1"/>
            </a:lvl1pPr>
          </a:lstStyle>
          <a:p>
            <a:r>
              <a:rPr lang="en-US" smtClean="0"/>
              <a:t>Click to edit Master title style</a:t>
            </a:r>
            <a:endParaRPr lang="en-US"/>
          </a:p>
        </p:txBody>
      </p:sp>
    </p:spTree>
    <p:extLst>
      <p:ext uri="{BB962C8B-B14F-4D97-AF65-F5344CB8AC3E}">
        <p14:creationId xmlns:p14="http://schemas.microsoft.com/office/powerpoint/2010/main" val="282696106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BF40BF4-B92C-4180-9070-D3853DB697EB}" type="slidenum">
              <a:rPr lang="en-US" smtClean="0">
                <a:solidFill>
                  <a:prstClr val="black">
                    <a:tint val="75000"/>
                  </a:prstClr>
                </a:solidFill>
              </a:rPr>
              <a:pPr/>
              <a:t>‹#›</a:t>
            </a:fld>
            <a:endParaRPr lang="en-US">
              <a:solidFill>
                <a:prstClr val="black">
                  <a:tint val="75000"/>
                </a:prstClr>
              </a:solidFill>
            </a:endParaRPr>
          </a:p>
        </p:txBody>
      </p:sp>
      <p:sp>
        <p:nvSpPr>
          <p:cNvPr id="6" name="Title 5"/>
          <p:cNvSpPr>
            <a:spLocks noGrp="1"/>
          </p:cNvSpPr>
          <p:nvPr>
            <p:ph type="title"/>
          </p:nvPr>
        </p:nvSpPr>
        <p:spPr/>
        <p:txBody>
          <a:bodyPr/>
          <a:lstStyle>
            <a:lvl1pPr>
              <a:defRPr b="1" i="1"/>
            </a:lvl1pPr>
          </a:lstStyle>
          <a:p>
            <a:r>
              <a:rPr lang="en-US" smtClean="0"/>
              <a:t>Click to edit Master title style</a:t>
            </a:r>
            <a:endParaRPr lang="en-US"/>
          </a:p>
        </p:txBody>
      </p:sp>
    </p:spTree>
    <p:extLst>
      <p:ext uri="{BB962C8B-B14F-4D97-AF65-F5344CB8AC3E}">
        <p14:creationId xmlns:p14="http://schemas.microsoft.com/office/powerpoint/2010/main" val="213717605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BF40BF4-B92C-4180-9070-D3853DB697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67478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200150" y="2567914"/>
            <a:ext cx="7200900" cy="1184077"/>
          </a:xfrm>
        </p:spPr>
        <p:txBody>
          <a:bodyPr/>
          <a:lstStyle>
            <a:lvl1pPr marL="0" indent="0" algn="ctr">
              <a:buNone/>
              <a:defRPr sz="2500"/>
            </a:lvl1pPr>
            <a:lvl2pPr marL="483306" indent="0" algn="ctr">
              <a:buNone/>
              <a:defRPr sz="2100"/>
            </a:lvl2pPr>
            <a:lvl3pPr marL="966612" indent="0" algn="ctr">
              <a:buNone/>
              <a:defRPr sz="1900"/>
            </a:lvl3pPr>
            <a:lvl4pPr marL="1449918" indent="0" algn="ctr">
              <a:buNone/>
              <a:defRPr sz="1700"/>
            </a:lvl4pPr>
            <a:lvl5pPr marL="1933224" indent="0" algn="ctr">
              <a:buNone/>
              <a:defRPr sz="1700"/>
            </a:lvl5pPr>
            <a:lvl6pPr marL="2416531" indent="0" algn="ctr">
              <a:buNone/>
              <a:defRPr sz="1700"/>
            </a:lvl6pPr>
            <a:lvl7pPr marL="2899837" indent="0" algn="ctr">
              <a:buNone/>
              <a:defRPr sz="1700"/>
            </a:lvl7pPr>
            <a:lvl8pPr marL="3383143" indent="0" algn="ctr">
              <a:buNone/>
              <a:defRPr sz="1700"/>
            </a:lvl8pPr>
            <a:lvl9pPr marL="3866449" indent="0" algn="ctr">
              <a:buNone/>
              <a:defRPr sz="1700"/>
            </a:lvl9pPr>
          </a:lstStyle>
          <a:p>
            <a:r>
              <a:rPr lang="en-US" sz="2500" dirty="0" smtClean="0">
                <a:solidFill>
                  <a:schemeClr val="tx1"/>
                </a:solidFill>
              </a:rPr>
              <a:t>Title Slide Subtitle, Calibri, 24 Point</a:t>
            </a:r>
          </a:p>
        </p:txBody>
      </p:sp>
      <p:cxnSp>
        <p:nvCxnSpPr>
          <p:cNvPr id="8" name="Straight Connector 7"/>
          <p:cNvCxnSpPr/>
          <p:nvPr userDrawn="1"/>
        </p:nvCxnSpPr>
        <p:spPr>
          <a:xfrm>
            <a:off x="720090" y="1219200"/>
            <a:ext cx="8161020" cy="0"/>
          </a:xfrm>
          <a:prstGeom prst="line">
            <a:avLst/>
          </a:prstGeom>
          <a:noFill/>
          <a:ln w="25400" cap="flat" cmpd="sng" algn="ctr">
            <a:solidFill>
              <a:srgbClr val="F79646">
                <a:lumMod val="75000"/>
              </a:srgbClr>
            </a:solidFill>
            <a:prstDash val="solid"/>
          </a:ln>
          <a:effectLst/>
        </p:spPr>
      </p:cxnSp>
      <p:sp>
        <p:nvSpPr>
          <p:cNvPr id="10" name="Text Placeholder 9"/>
          <p:cNvSpPr>
            <a:spLocks noGrp="1"/>
          </p:cNvSpPr>
          <p:nvPr>
            <p:ph type="body" sz="quarter" idx="10" hasCustomPrompt="1"/>
          </p:nvPr>
        </p:nvSpPr>
        <p:spPr>
          <a:xfrm>
            <a:off x="720090" y="849508"/>
            <a:ext cx="8161020" cy="369693"/>
          </a:xfrm>
        </p:spPr>
        <p:txBody>
          <a:bodyPr anchor="ctr">
            <a:normAutofit/>
          </a:bodyPr>
          <a:lstStyle>
            <a:lvl1pPr marL="0" indent="0" algn="ctr">
              <a:buNone/>
              <a:defRPr sz="2500" b="1" baseline="0"/>
            </a:lvl1pPr>
            <a:lvl2pPr marL="483306" indent="0">
              <a:buNone/>
              <a:defRPr/>
            </a:lvl2pPr>
            <a:lvl3pPr marL="966612" indent="0">
              <a:buNone/>
              <a:defRPr/>
            </a:lvl3pPr>
            <a:lvl4pPr marL="1449918" indent="0">
              <a:buNone/>
              <a:defRPr/>
            </a:lvl4pPr>
            <a:lvl5pPr marL="1933224" indent="0">
              <a:buNone/>
              <a:defRPr/>
            </a:lvl5pPr>
          </a:lstStyle>
          <a:p>
            <a:pPr lvl="0"/>
            <a:r>
              <a:rPr lang="en-US" b="1" dirty="0" smtClean="0"/>
              <a:t>Series Title, Calibri Bold, 24 Point</a:t>
            </a:r>
            <a:endParaRPr lang="en-US" dirty="0"/>
          </a:p>
        </p:txBody>
      </p:sp>
      <p:sp>
        <p:nvSpPr>
          <p:cNvPr id="15" name="Text Placeholder 14"/>
          <p:cNvSpPr>
            <a:spLocks noGrp="1"/>
          </p:cNvSpPr>
          <p:nvPr>
            <p:ph type="body" sz="quarter" idx="11" hasCustomPrompt="1"/>
          </p:nvPr>
        </p:nvSpPr>
        <p:spPr>
          <a:xfrm>
            <a:off x="1200150" y="3822344"/>
            <a:ext cx="7200900" cy="543561"/>
          </a:xfrm>
        </p:spPr>
        <p:txBody>
          <a:bodyPr>
            <a:noAutofit/>
          </a:bodyPr>
          <a:lstStyle>
            <a:lvl1pPr marL="0" marR="0" indent="0" algn="ctr" defTabSz="966612" rtl="0" eaLnBrk="1" fontAlgn="auto" latinLnBrk="0" hangingPunct="1">
              <a:lnSpc>
                <a:spcPct val="90000"/>
              </a:lnSpc>
              <a:spcBef>
                <a:spcPts val="1057"/>
              </a:spcBef>
              <a:spcAft>
                <a:spcPts val="0"/>
              </a:spcAft>
              <a:buClrTx/>
              <a:buSzTx/>
              <a:buFont typeface="Arial" panose="020B0604020202020204" pitchFamily="34" charset="0"/>
              <a:buNone/>
              <a:tabLst/>
              <a:defRPr sz="2100">
                <a:latin typeface="+mn-lt"/>
              </a:defRPr>
            </a:lvl1pPr>
          </a:lstStyle>
          <a:p>
            <a:pPr marL="0" marR="0" lvl="0" indent="0" algn="ctr" defTabSz="966612" rtl="0" eaLnBrk="1" fontAlgn="auto" latinLnBrk="0" hangingPunct="1">
              <a:lnSpc>
                <a:spcPct val="90000"/>
              </a:lnSpc>
              <a:spcBef>
                <a:spcPts val="1057"/>
              </a:spcBef>
              <a:spcAft>
                <a:spcPts val="0"/>
              </a:spcAft>
              <a:buClrTx/>
              <a:buSzTx/>
              <a:buFont typeface="Arial" panose="020B0604020202020204" pitchFamily="34" charset="0"/>
              <a:buNone/>
              <a:tabLst/>
              <a:defRPr/>
            </a:pPr>
            <a:r>
              <a:rPr lang="en-US" sz="2100" dirty="0" smtClean="0">
                <a:solidFill>
                  <a:schemeClr val="tx1"/>
                </a:solidFill>
              </a:rPr>
              <a:t>Month, Date, Year, Calibri 20 Point</a:t>
            </a:r>
          </a:p>
        </p:txBody>
      </p:sp>
      <p:sp>
        <p:nvSpPr>
          <p:cNvPr id="16" name="Title 15"/>
          <p:cNvSpPr>
            <a:spLocks noGrp="1"/>
          </p:cNvSpPr>
          <p:nvPr>
            <p:ph type="title" hasCustomPrompt="1"/>
          </p:nvPr>
        </p:nvSpPr>
        <p:spPr>
          <a:xfrm>
            <a:off x="720090" y="1219200"/>
            <a:ext cx="8161020" cy="1348714"/>
          </a:xfrm>
        </p:spPr>
        <p:txBody>
          <a:bodyPr>
            <a:normAutofit/>
          </a:bodyPr>
          <a:lstStyle>
            <a:lvl1pPr algn="ctr">
              <a:defRPr sz="3800" b="1" i="1"/>
            </a:lvl1pPr>
          </a:lstStyle>
          <a:p>
            <a:r>
              <a:rPr lang="en-US" dirty="0" smtClean="0"/>
              <a:t>Presentation/Title Slide, Calibri Bold Italics, 32 Point</a:t>
            </a:r>
          </a:p>
        </p:txBody>
      </p:sp>
    </p:spTree>
    <p:extLst>
      <p:ext uri="{BB962C8B-B14F-4D97-AF65-F5344CB8AC3E}">
        <p14:creationId xmlns:p14="http://schemas.microsoft.com/office/powerpoint/2010/main" val="268115540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200150" y="2567914"/>
            <a:ext cx="7200900" cy="1184077"/>
          </a:xfrm>
        </p:spPr>
        <p:txBody>
          <a:bodyPr/>
          <a:lstStyle>
            <a:lvl1pPr marL="0" indent="0" algn="ctr">
              <a:buNone/>
              <a:defRPr sz="2500"/>
            </a:lvl1pPr>
            <a:lvl2pPr marL="483306" indent="0" algn="ctr">
              <a:buNone/>
              <a:defRPr sz="2100"/>
            </a:lvl2pPr>
            <a:lvl3pPr marL="966612" indent="0" algn="ctr">
              <a:buNone/>
              <a:defRPr sz="1900"/>
            </a:lvl3pPr>
            <a:lvl4pPr marL="1449918" indent="0" algn="ctr">
              <a:buNone/>
              <a:defRPr sz="1700"/>
            </a:lvl4pPr>
            <a:lvl5pPr marL="1933224" indent="0" algn="ctr">
              <a:buNone/>
              <a:defRPr sz="1700"/>
            </a:lvl5pPr>
            <a:lvl6pPr marL="2416531" indent="0" algn="ctr">
              <a:buNone/>
              <a:defRPr sz="1700"/>
            </a:lvl6pPr>
            <a:lvl7pPr marL="2899837" indent="0" algn="ctr">
              <a:buNone/>
              <a:defRPr sz="1700"/>
            </a:lvl7pPr>
            <a:lvl8pPr marL="3383143" indent="0" algn="ctr">
              <a:buNone/>
              <a:defRPr sz="1700"/>
            </a:lvl8pPr>
            <a:lvl9pPr marL="3866449" indent="0" algn="ctr">
              <a:buNone/>
              <a:defRPr sz="1700"/>
            </a:lvl9pPr>
          </a:lstStyle>
          <a:p>
            <a:r>
              <a:rPr lang="en-US" sz="2500" dirty="0" smtClean="0">
                <a:solidFill>
                  <a:schemeClr val="tx1"/>
                </a:solidFill>
              </a:rPr>
              <a:t>Title Slide Subtitle, Calibri, 24 Point</a:t>
            </a:r>
          </a:p>
        </p:txBody>
      </p:sp>
      <p:cxnSp>
        <p:nvCxnSpPr>
          <p:cNvPr id="8" name="Straight Connector 7"/>
          <p:cNvCxnSpPr/>
          <p:nvPr userDrawn="1"/>
        </p:nvCxnSpPr>
        <p:spPr>
          <a:xfrm>
            <a:off x="720090" y="1219200"/>
            <a:ext cx="8161020" cy="0"/>
          </a:xfrm>
          <a:prstGeom prst="line">
            <a:avLst/>
          </a:prstGeom>
          <a:noFill/>
          <a:ln w="25400" cap="flat" cmpd="sng" algn="ctr">
            <a:solidFill>
              <a:srgbClr val="F79646">
                <a:lumMod val="75000"/>
              </a:srgbClr>
            </a:solidFill>
            <a:prstDash val="solid"/>
          </a:ln>
          <a:effectLst/>
        </p:spPr>
      </p:cxnSp>
      <p:sp>
        <p:nvSpPr>
          <p:cNvPr id="10" name="Text Placeholder 9"/>
          <p:cNvSpPr>
            <a:spLocks noGrp="1"/>
          </p:cNvSpPr>
          <p:nvPr>
            <p:ph type="body" sz="quarter" idx="10" hasCustomPrompt="1"/>
          </p:nvPr>
        </p:nvSpPr>
        <p:spPr>
          <a:xfrm>
            <a:off x="720090" y="849508"/>
            <a:ext cx="8161020" cy="369693"/>
          </a:xfrm>
        </p:spPr>
        <p:txBody>
          <a:bodyPr anchor="ctr">
            <a:normAutofit/>
          </a:bodyPr>
          <a:lstStyle>
            <a:lvl1pPr marL="0" indent="0" algn="ctr">
              <a:buNone/>
              <a:defRPr sz="2500" b="1" baseline="0"/>
            </a:lvl1pPr>
            <a:lvl2pPr marL="483306" indent="0">
              <a:buNone/>
              <a:defRPr/>
            </a:lvl2pPr>
            <a:lvl3pPr marL="966612" indent="0">
              <a:buNone/>
              <a:defRPr/>
            </a:lvl3pPr>
            <a:lvl4pPr marL="1449918" indent="0">
              <a:buNone/>
              <a:defRPr/>
            </a:lvl4pPr>
            <a:lvl5pPr marL="1933224" indent="0">
              <a:buNone/>
              <a:defRPr/>
            </a:lvl5pPr>
          </a:lstStyle>
          <a:p>
            <a:pPr lvl="0"/>
            <a:r>
              <a:rPr lang="en-US" b="1" dirty="0" smtClean="0"/>
              <a:t>Series Title, Calibri Bold, 24 Point</a:t>
            </a:r>
            <a:endParaRPr lang="en-US" dirty="0"/>
          </a:p>
        </p:txBody>
      </p:sp>
      <p:sp>
        <p:nvSpPr>
          <p:cNvPr id="15" name="Text Placeholder 14"/>
          <p:cNvSpPr>
            <a:spLocks noGrp="1"/>
          </p:cNvSpPr>
          <p:nvPr>
            <p:ph type="body" sz="quarter" idx="11" hasCustomPrompt="1"/>
          </p:nvPr>
        </p:nvSpPr>
        <p:spPr>
          <a:xfrm>
            <a:off x="1200150" y="3822344"/>
            <a:ext cx="7200900" cy="543561"/>
          </a:xfrm>
        </p:spPr>
        <p:txBody>
          <a:bodyPr>
            <a:noAutofit/>
          </a:bodyPr>
          <a:lstStyle>
            <a:lvl1pPr marL="0" marR="0" indent="0" algn="ctr" defTabSz="966612" rtl="0" eaLnBrk="1" fontAlgn="auto" latinLnBrk="0" hangingPunct="1">
              <a:lnSpc>
                <a:spcPct val="90000"/>
              </a:lnSpc>
              <a:spcBef>
                <a:spcPts val="1057"/>
              </a:spcBef>
              <a:spcAft>
                <a:spcPts val="0"/>
              </a:spcAft>
              <a:buClrTx/>
              <a:buSzTx/>
              <a:buFont typeface="Arial" panose="020B0604020202020204" pitchFamily="34" charset="0"/>
              <a:buNone/>
              <a:tabLst/>
              <a:defRPr sz="2100">
                <a:latin typeface="+mn-lt"/>
              </a:defRPr>
            </a:lvl1pPr>
          </a:lstStyle>
          <a:p>
            <a:pPr marL="0" marR="0" lvl="0" indent="0" algn="ctr" defTabSz="966612" rtl="0" eaLnBrk="1" fontAlgn="auto" latinLnBrk="0" hangingPunct="1">
              <a:lnSpc>
                <a:spcPct val="90000"/>
              </a:lnSpc>
              <a:spcBef>
                <a:spcPts val="1057"/>
              </a:spcBef>
              <a:spcAft>
                <a:spcPts val="0"/>
              </a:spcAft>
              <a:buClrTx/>
              <a:buSzTx/>
              <a:buFont typeface="Arial" panose="020B0604020202020204" pitchFamily="34" charset="0"/>
              <a:buNone/>
              <a:tabLst/>
              <a:defRPr/>
            </a:pPr>
            <a:r>
              <a:rPr lang="en-US" sz="2100" dirty="0" smtClean="0">
                <a:solidFill>
                  <a:schemeClr val="tx1"/>
                </a:solidFill>
              </a:rPr>
              <a:t>Month, Date, Year, Calibri 20 Point</a:t>
            </a:r>
          </a:p>
        </p:txBody>
      </p:sp>
      <p:sp>
        <p:nvSpPr>
          <p:cNvPr id="16" name="Title 15"/>
          <p:cNvSpPr>
            <a:spLocks noGrp="1"/>
          </p:cNvSpPr>
          <p:nvPr>
            <p:ph type="title" hasCustomPrompt="1"/>
          </p:nvPr>
        </p:nvSpPr>
        <p:spPr>
          <a:xfrm>
            <a:off x="720090" y="1219200"/>
            <a:ext cx="8161020" cy="1348714"/>
          </a:xfrm>
        </p:spPr>
        <p:txBody>
          <a:bodyPr>
            <a:normAutofit/>
          </a:bodyPr>
          <a:lstStyle>
            <a:lvl1pPr algn="ctr">
              <a:defRPr sz="3800" b="1" i="1"/>
            </a:lvl1pPr>
          </a:lstStyle>
          <a:p>
            <a:r>
              <a:rPr lang="en-US" dirty="0" smtClean="0"/>
              <a:t>Presentation/Title Slide, Calibri Bold Italics, 32 Point</a:t>
            </a:r>
          </a:p>
        </p:txBody>
      </p:sp>
    </p:spTree>
    <p:extLst>
      <p:ext uri="{BB962C8B-B14F-4D97-AF65-F5344CB8AC3E}">
        <p14:creationId xmlns:p14="http://schemas.microsoft.com/office/powerpoint/2010/main" val="110571641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55082" y="4226835"/>
            <a:ext cx="8281035" cy="878075"/>
          </a:xfrm>
        </p:spPr>
        <p:txBody>
          <a:bodyPr/>
          <a:lstStyle>
            <a:lvl1pPr marL="0" indent="0">
              <a:buNone/>
              <a:defRPr sz="2500">
                <a:solidFill>
                  <a:schemeClr val="tx1">
                    <a:tint val="75000"/>
                  </a:schemeClr>
                </a:solidFill>
              </a:defRPr>
            </a:lvl1pPr>
            <a:lvl2pPr marL="483306" indent="0">
              <a:buNone/>
              <a:defRPr sz="2100">
                <a:solidFill>
                  <a:schemeClr val="tx1">
                    <a:tint val="75000"/>
                  </a:schemeClr>
                </a:solidFill>
              </a:defRPr>
            </a:lvl2pPr>
            <a:lvl3pPr marL="966612" indent="0">
              <a:buNone/>
              <a:defRPr sz="1900">
                <a:solidFill>
                  <a:schemeClr val="tx1">
                    <a:tint val="75000"/>
                  </a:schemeClr>
                </a:solidFill>
              </a:defRPr>
            </a:lvl3pPr>
            <a:lvl4pPr marL="1449918" indent="0">
              <a:buNone/>
              <a:defRPr sz="1700">
                <a:solidFill>
                  <a:schemeClr val="tx1">
                    <a:tint val="75000"/>
                  </a:schemeClr>
                </a:solidFill>
              </a:defRPr>
            </a:lvl4pPr>
            <a:lvl5pPr marL="1933224" indent="0">
              <a:buNone/>
              <a:defRPr sz="1700">
                <a:solidFill>
                  <a:schemeClr val="tx1">
                    <a:tint val="75000"/>
                  </a:schemeClr>
                </a:solidFill>
              </a:defRPr>
            </a:lvl5pPr>
            <a:lvl6pPr marL="2416531" indent="0">
              <a:buNone/>
              <a:defRPr sz="1700">
                <a:solidFill>
                  <a:schemeClr val="tx1">
                    <a:tint val="75000"/>
                  </a:schemeClr>
                </a:solidFill>
              </a:defRPr>
            </a:lvl6pPr>
            <a:lvl7pPr marL="2899837" indent="0">
              <a:buNone/>
              <a:defRPr sz="1700">
                <a:solidFill>
                  <a:schemeClr val="tx1">
                    <a:tint val="75000"/>
                  </a:schemeClr>
                </a:solidFill>
              </a:defRPr>
            </a:lvl7pPr>
            <a:lvl8pPr marL="3383143" indent="0">
              <a:buNone/>
              <a:defRPr sz="1700">
                <a:solidFill>
                  <a:schemeClr val="tx1">
                    <a:tint val="75000"/>
                  </a:schemeClr>
                </a:solidFill>
              </a:defRPr>
            </a:lvl8pPr>
            <a:lvl9pPr marL="3866449" indent="0">
              <a:buNone/>
              <a:defRPr sz="1700">
                <a:solidFill>
                  <a:schemeClr val="tx1">
                    <a:tint val="75000"/>
                  </a:schemeClr>
                </a:solidFill>
              </a:defRPr>
            </a:lvl9pPr>
          </a:lstStyle>
          <a:p>
            <a:pPr lvl="0"/>
            <a:r>
              <a:rPr lang="en-US" dirty="0" smtClean="0"/>
              <a:t>Section Divider Subtitle, Calibri, Gray, 24 Point</a:t>
            </a:r>
          </a:p>
        </p:txBody>
      </p:sp>
      <p:sp>
        <p:nvSpPr>
          <p:cNvPr id="7" name="Title 6"/>
          <p:cNvSpPr>
            <a:spLocks noGrp="1"/>
          </p:cNvSpPr>
          <p:nvPr>
            <p:ph type="title" hasCustomPrompt="1"/>
          </p:nvPr>
        </p:nvSpPr>
        <p:spPr>
          <a:xfrm>
            <a:off x="655082" y="2783568"/>
            <a:ext cx="8281035" cy="1413934"/>
          </a:xfrm>
        </p:spPr>
        <p:txBody>
          <a:bodyPr>
            <a:normAutofit/>
          </a:bodyPr>
          <a:lstStyle>
            <a:lvl1pPr>
              <a:defRPr sz="3400" b="1" i="1"/>
            </a:lvl1pPr>
          </a:lstStyle>
          <a:p>
            <a:r>
              <a:rPr lang="en-US" dirty="0" smtClean="0"/>
              <a:t>Section Divider Title, Calibri Bold Italics, 32 Pt</a:t>
            </a:r>
            <a:endParaRPr lang="en-US" dirty="0"/>
          </a:p>
        </p:txBody>
      </p:sp>
    </p:spTree>
    <p:extLst>
      <p:ext uri="{BB962C8B-B14F-4D97-AF65-F5344CB8AC3E}">
        <p14:creationId xmlns:p14="http://schemas.microsoft.com/office/powerpoint/2010/main" val="31278499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9425" y="1706563"/>
            <a:ext cx="4244975"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706563"/>
            <a:ext cx="4244975"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73AE5E-2136-4A00-B052-671483F604DD}" type="datetimeFigureOut">
              <a:rPr lang="en-US" smtClean="0">
                <a:solidFill>
                  <a:prstClr val="black">
                    <a:tint val="75000"/>
                  </a:prstClr>
                </a:solidFill>
              </a:rPr>
              <a:pPr/>
              <a:t>7/12/17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D55977-2CE9-42E6-A37F-F5C8F00A4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3851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291644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normAutofit/>
          </a:bodyPr>
          <a:lstStyle>
            <a:lvl1pPr>
              <a:defRPr sz="3400" baseline="0"/>
            </a:lvl1pPr>
            <a:lvl2pPr marL="607489" indent="-362480">
              <a:buFont typeface="Courier New" panose="02070309020205020404" pitchFamily="49" charset="0"/>
              <a:buChar char="o"/>
              <a:defRPr lang="en-US" sz="2500" kern="1200" dirty="0" smtClean="0">
                <a:solidFill>
                  <a:schemeClr val="tx1"/>
                </a:solidFill>
                <a:latin typeface="+mn-lt"/>
                <a:ea typeface="+mn-ea"/>
                <a:cs typeface="+mn-cs"/>
              </a:defRPr>
            </a:lvl2pPr>
            <a:lvl3pPr marL="1090795" indent="-365836">
              <a:buClr>
                <a:schemeClr val="accent2"/>
              </a:buClr>
              <a:buSzPct val="150000"/>
              <a:buFont typeface="Wingdings" panose="05000000000000000000" pitchFamily="2" charset="2"/>
              <a:buChar char="§"/>
              <a:defRPr sz="2500"/>
            </a:lvl3pPr>
            <a:lvl4pPr marL="1574101" indent="-365836">
              <a:buClr>
                <a:schemeClr val="accent2"/>
              </a:buClr>
              <a:buFont typeface="Wingdings" panose="05000000000000000000" pitchFamily="2" charset="2"/>
              <a:buChar char="q"/>
              <a:defRPr sz="2500"/>
            </a:lvl4pPr>
          </a:lstStyle>
          <a:p>
            <a:pPr lvl="0"/>
            <a:r>
              <a:rPr lang="en-US" dirty="0" smtClean="0"/>
              <a:t>Click to edit Master text style </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F40BF4-B92C-4180-9070-D3853DB697EB}" type="slidenum">
              <a:rPr lang="en-US" smtClean="0">
                <a:solidFill>
                  <a:prstClr val="black">
                    <a:tint val="75000"/>
                  </a:prstClr>
                </a:solidFill>
              </a:rPr>
              <a:pPr/>
              <a:t>‹#›</a:t>
            </a:fld>
            <a:endParaRPr lang="en-US">
              <a:solidFill>
                <a:prstClr val="black">
                  <a:tint val="75000"/>
                </a:prstClr>
              </a:solidFill>
            </a:endParaRPr>
          </a:p>
        </p:txBody>
      </p:sp>
      <p:sp>
        <p:nvSpPr>
          <p:cNvPr id="7" name="Title 6"/>
          <p:cNvSpPr>
            <a:spLocks noGrp="1"/>
          </p:cNvSpPr>
          <p:nvPr>
            <p:ph type="title"/>
          </p:nvPr>
        </p:nvSpPr>
        <p:spPr/>
        <p:txBody>
          <a:bodyPr/>
          <a:lstStyle>
            <a:lvl1pPr>
              <a:defRPr b="1" i="1"/>
            </a:lvl1pPr>
          </a:lstStyle>
          <a:p>
            <a:r>
              <a:rPr lang="en-US" dirty="0" smtClean="0"/>
              <a:t>Click to edit Master title style</a:t>
            </a:r>
            <a:endParaRPr lang="en-US" dirty="0"/>
          </a:p>
        </p:txBody>
      </p:sp>
    </p:spTree>
    <p:extLst>
      <p:ext uri="{BB962C8B-B14F-4D97-AF65-F5344CB8AC3E}">
        <p14:creationId xmlns:p14="http://schemas.microsoft.com/office/powerpoint/2010/main" val="340449537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60082" y="1947333"/>
            <a:ext cx="4060508" cy="4641427"/>
          </a:xfrm>
        </p:spPr>
        <p:txBody>
          <a:bodyPr/>
          <a:lstStyle>
            <a:lvl1pPr>
              <a:defRPr sz="3400"/>
            </a:lvl1pPr>
            <a:lvl2pPr marL="607489" indent="-362480">
              <a:buFont typeface="Courier New" panose="02070309020205020404" pitchFamily="49" charset="0"/>
              <a:buChar char="o"/>
              <a:defRPr sz="2500"/>
            </a:lvl2pPr>
            <a:lvl3pPr marL="1090795" indent="-364158">
              <a:buClr>
                <a:schemeClr val="accent2"/>
              </a:buClr>
              <a:defRPr lang="en-US" sz="2500" kern="1200" dirty="0" smtClean="0">
                <a:solidFill>
                  <a:schemeClr val="tx1"/>
                </a:solidFill>
                <a:latin typeface="+mn-lt"/>
                <a:ea typeface="+mn-ea"/>
                <a:cs typeface="+mn-cs"/>
              </a:defRPr>
            </a:lvl3pPr>
            <a:lvl4pPr marL="1387827" indent="-302066">
              <a:buClr>
                <a:schemeClr val="accent2"/>
              </a:buClr>
              <a:defRPr/>
            </a:lvl4pPr>
          </a:lstStyle>
          <a:p>
            <a:pPr lvl="0"/>
            <a:r>
              <a:rPr lang="en-US" dirty="0" smtClean="0"/>
              <a:t>Click to edit Master text styles</a:t>
            </a:r>
          </a:p>
          <a:p>
            <a:pPr lvl="1"/>
            <a:r>
              <a:rPr lang="en-US" dirty="0" smtClean="0"/>
              <a:t>Second level</a:t>
            </a:r>
          </a:p>
          <a:p>
            <a:pPr lvl="2"/>
            <a:r>
              <a:rPr lang="en-US" dirty="0" smtClean="0"/>
              <a:t>Third</a:t>
            </a:r>
          </a:p>
          <a:p>
            <a:pPr lvl="3"/>
            <a:r>
              <a:rPr lang="en-US" dirty="0" smtClean="0"/>
              <a:t>Fourth</a:t>
            </a:r>
          </a:p>
          <a:p>
            <a:pPr lvl="3"/>
            <a:endParaRPr lang="en-US" dirty="0" smtClean="0"/>
          </a:p>
          <a:p>
            <a:pPr lvl="2"/>
            <a:endParaRPr lang="en-US" dirty="0" smtClean="0"/>
          </a:p>
          <a:p>
            <a:pPr lvl="2"/>
            <a:endParaRPr lang="en-US" dirty="0" smtClean="0"/>
          </a:p>
          <a:p>
            <a:pPr lvl="1"/>
            <a:endParaRPr lang="en-US" dirty="0" smtClean="0"/>
          </a:p>
          <a:p>
            <a:pPr lvl="1"/>
            <a:endParaRPr lang="en-US" dirty="0" smtClean="0"/>
          </a:p>
        </p:txBody>
      </p:sp>
      <p:sp>
        <p:nvSpPr>
          <p:cNvPr id="4" name="Content Placeholder 3"/>
          <p:cNvSpPr>
            <a:spLocks noGrp="1"/>
          </p:cNvSpPr>
          <p:nvPr>
            <p:ph sz="half" idx="2"/>
          </p:nvPr>
        </p:nvSpPr>
        <p:spPr>
          <a:xfrm>
            <a:off x="4880610" y="1947333"/>
            <a:ext cx="4060508" cy="4641427"/>
          </a:xfrm>
        </p:spPr>
        <p:txBody>
          <a:bodyPr>
            <a:normAutofit/>
          </a:bodyPr>
          <a:lstStyle>
            <a:lvl1pPr>
              <a:defRPr sz="3400"/>
            </a:lvl1pPr>
            <a:lvl2pPr marL="607489" indent="-362480">
              <a:defRPr lang="en-US" sz="2500" kern="1200" dirty="0" smtClean="0">
                <a:solidFill>
                  <a:schemeClr val="tx1"/>
                </a:solidFill>
                <a:latin typeface="+mn-lt"/>
                <a:ea typeface="+mn-ea"/>
                <a:cs typeface="+mn-cs"/>
              </a:defRPr>
            </a:lvl2pPr>
          </a:lstStyle>
          <a:p>
            <a:pPr lvl="0"/>
            <a:r>
              <a:rPr lang="en-US" dirty="0" smtClean="0"/>
              <a:t>Click to edit Master text styles</a:t>
            </a:r>
          </a:p>
          <a:p>
            <a:pPr marL="483306" marR="0" lvl="1" indent="-238297" algn="l" defTabSz="966612" rtl="0" eaLnBrk="1" fontAlgn="auto" latinLnBrk="0" hangingPunct="1">
              <a:lnSpc>
                <a:spcPct val="100000"/>
              </a:lnSpc>
              <a:spcBef>
                <a:spcPts val="0"/>
              </a:spcBef>
              <a:spcAft>
                <a:spcPts val="0"/>
              </a:spcAft>
              <a:buClr>
                <a:srgbClr val="F79646">
                  <a:lumMod val="75000"/>
                </a:srgbClr>
              </a:buClr>
              <a:buSzTx/>
              <a:buFont typeface="Courier New" panose="02070309020205020404" pitchFamily="49" charset="0"/>
              <a:buChar char="o"/>
              <a:tabLst/>
            </a:pPr>
            <a:r>
              <a:rPr lang="en-US" dirty="0" smtClean="0"/>
              <a:t>Second level</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F40BF4-B92C-4180-9070-D3853DB697EB}"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p:txBody>
          <a:bodyPr/>
          <a:lstStyle>
            <a:lvl1pPr>
              <a:defRPr b="1" i="1"/>
            </a:lvl1pPr>
          </a:lstStyle>
          <a:p>
            <a:r>
              <a:rPr lang="en-US" smtClean="0"/>
              <a:t>Click to edit Master title style</a:t>
            </a:r>
            <a:endParaRPr lang="en-US"/>
          </a:p>
        </p:txBody>
      </p:sp>
    </p:spTree>
    <p:extLst>
      <p:ext uri="{BB962C8B-B14F-4D97-AF65-F5344CB8AC3E}">
        <p14:creationId xmlns:p14="http://schemas.microsoft.com/office/powerpoint/2010/main" val="370156122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BF40BF4-B92C-4180-9070-D3853DB697EB}" type="slidenum">
              <a:rPr lang="en-US" smtClean="0">
                <a:solidFill>
                  <a:prstClr val="black">
                    <a:tint val="75000"/>
                  </a:prstClr>
                </a:solidFill>
              </a:rPr>
              <a:pPr/>
              <a:t>‹#›</a:t>
            </a:fld>
            <a:endParaRPr lang="en-US">
              <a:solidFill>
                <a:prstClr val="black">
                  <a:tint val="75000"/>
                </a:prstClr>
              </a:solidFill>
            </a:endParaRPr>
          </a:p>
        </p:txBody>
      </p:sp>
      <p:sp>
        <p:nvSpPr>
          <p:cNvPr id="6" name="Title 5"/>
          <p:cNvSpPr>
            <a:spLocks noGrp="1"/>
          </p:cNvSpPr>
          <p:nvPr>
            <p:ph type="title"/>
          </p:nvPr>
        </p:nvSpPr>
        <p:spPr/>
        <p:txBody>
          <a:bodyPr/>
          <a:lstStyle>
            <a:lvl1pPr>
              <a:defRPr b="1" i="1"/>
            </a:lvl1pPr>
          </a:lstStyle>
          <a:p>
            <a:r>
              <a:rPr lang="en-US" smtClean="0"/>
              <a:t>Click to edit Master title style</a:t>
            </a:r>
            <a:endParaRPr lang="en-US"/>
          </a:p>
        </p:txBody>
      </p:sp>
    </p:spTree>
    <p:extLst>
      <p:ext uri="{BB962C8B-B14F-4D97-AF65-F5344CB8AC3E}">
        <p14:creationId xmlns:p14="http://schemas.microsoft.com/office/powerpoint/2010/main" val="218658576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BF40BF4-B92C-4180-9070-D3853DB697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52473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9425" y="1636713"/>
            <a:ext cx="4243388"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319338"/>
            <a:ext cx="4243388"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6800" y="1636713"/>
            <a:ext cx="4244975"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6800" y="2319338"/>
            <a:ext cx="4244975"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73AE5E-2136-4A00-B052-671483F604DD}" type="datetimeFigureOut">
              <a:rPr lang="en-US" smtClean="0">
                <a:solidFill>
                  <a:prstClr val="black">
                    <a:tint val="75000"/>
                  </a:prstClr>
                </a:solidFill>
              </a:rPr>
              <a:pPr/>
              <a:t>7/12/17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D55977-2CE9-42E6-A37F-F5C8F00A4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609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73AE5E-2136-4A00-B052-671483F604DD}" type="datetimeFigureOut">
              <a:rPr lang="en-US" smtClean="0">
                <a:solidFill>
                  <a:prstClr val="black">
                    <a:tint val="75000"/>
                  </a:prstClr>
                </a:solidFill>
              </a:rPr>
              <a:pPr/>
              <a:t>7/12/17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D55977-2CE9-42E6-A37F-F5C8F00A4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0273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3AE5E-2136-4A00-B052-671483F604DD}" type="datetimeFigureOut">
              <a:rPr lang="en-US" smtClean="0">
                <a:solidFill>
                  <a:prstClr val="black">
                    <a:tint val="75000"/>
                  </a:prstClr>
                </a:solidFill>
              </a:rPr>
              <a:pPr/>
              <a:t>7/12/17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D55977-2CE9-42E6-A37F-F5C8F00A4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296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90513"/>
            <a:ext cx="3159125" cy="12398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38" y="290513"/>
            <a:ext cx="5367337" cy="624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9425" y="1530350"/>
            <a:ext cx="3159125"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73AE5E-2136-4A00-B052-671483F604DD}" type="datetimeFigureOut">
              <a:rPr lang="en-US" smtClean="0">
                <a:solidFill>
                  <a:prstClr val="black">
                    <a:tint val="75000"/>
                  </a:prstClr>
                </a:solidFill>
              </a:rPr>
              <a:pPr/>
              <a:t>7/12/17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D55977-2CE9-42E6-A37F-F5C8F00A4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244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188" y="5121275"/>
            <a:ext cx="5761037" cy="6032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1188" y="654050"/>
            <a:ext cx="5761037" cy="4389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881188" y="5724525"/>
            <a:ext cx="5761037" cy="85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73AE5E-2136-4A00-B052-671483F604DD}" type="datetimeFigureOut">
              <a:rPr lang="en-US" smtClean="0">
                <a:solidFill>
                  <a:prstClr val="black">
                    <a:tint val="75000"/>
                  </a:prstClr>
                </a:solidFill>
              </a:rPr>
              <a:pPr/>
              <a:t>7/12/17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D55977-2CE9-42E6-A37F-F5C8F00A4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7312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theme" Target="../theme/theme10.xml"/><Relationship Id="rId6" Type="http://schemas.openxmlformats.org/officeDocument/2006/relationships/image" Target="../media/image2.png"/><Relationship Id="rId7" Type="http://schemas.openxmlformats.org/officeDocument/2006/relationships/image" Target="../media/image3.png"/><Relationship Id="rId1" Type="http://schemas.openxmlformats.org/officeDocument/2006/relationships/slideLayout" Target="../slideLayouts/slideLayout41.xml"/><Relationship Id="rId2" Type="http://schemas.openxmlformats.org/officeDocument/2006/relationships/slideLayout" Target="../slideLayouts/slideLayout4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theme" Target="../theme/theme2.xml"/><Relationship Id="rId5"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theme" Target="../theme/theme3.xml"/><Relationship Id="rId5" Type="http://schemas.openxmlformats.org/officeDocument/2006/relationships/image" Target="../media/image1.png"/><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theme" Target="../theme/theme4.xml"/><Relationship Id="rId7" Type="http://schemas.openxmlformats.org/officeDocument/2006/relationships/image" Target="../media/image2.png"/><Relationship Id="rId8" Type="http://schemas.openxmlformats.org/officeDocument/2006/relationships/image" Target="../media/image3.png"/><Relationship Id="rId1" Type="http://schemas.openxmlformats.org/officeDocument/2006/relationships/slideLayout" Target="../slideLayouts/slideLayout18.xml"/><Relationship Id="rId2"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4" Type="http://schemas.openxmlformats.org/officeDocument/2006/relationships/theme" Target="../theme/theme5.xml"/><Relationship Id="rId5" Type="http://schemas.openxmlformats.org/officeDocument/2006/relationships/image" Target="../media/image1.png"/><Relationship Id="rId1" Type="http://schemas.openxmlformats.org/officeDocument/2006/relationships/slideLayout" Target="../slideLayouts/slideLayout23.xml"/><Relationship Id="rId2"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theme" Target="../theme/theme6.xml"/><Relationship Id="rId6" Type="http://schemas.openxmlformats.org/officeDocument/2006/relationships/image" Target="../media/image2.png"/><Relationship Id="rId7" Type="http://schemas.openxmlformats.org/officeDocument/2006/relationships/image" Target="../media/image3.png"/><Relationship Id="rId1" Type="http://schemas.openxmlformats.org/officeDocument/2006/relationships/slideLayout" Target="../slideLayouts/slideLayout26.xml"/><Relationship Id="rId2"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2.xml"/><Relationship Id="rId4" Type="http://schemas.openxmlformats.org/officeDocument/2006/relationships/theme" Target="../theme/theme7.xml"/><Relationship Id="rId5" Type="http://schemas.openxmlformats.org/officeDocument/2006/relationships/image" Target="../media/image1.png"/><Relationship Id="rId1" Type="http://schemas.openxmlformats.org/officeDocument/2006/relationships/slideLayout" Target="../slideLayouts/slideLayout30.xml"/><Relationship Id="rId2" Type="http://schemas.openxmlformats.org/officeDocument/2006/relationships/slideLayout" Target="../slideLayouts/slideLayout3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slideLayout" Target="../slideLayouts/slideLayout37.xml"/><Relationship Id="rId6" Type="http://schemas.openxmlformats.org/officeDocument/2006/relationships/theme" Target="../theme/theme8.xml"/><Relationship Id="rId7" Type="http://schemas.openxmlformats.org/officeDocument/2006/relationships/image" Target="../media/image2.png"/><Relationship Id="rId8" Type="http://schemas.openxmlformats.org/officeDocument/2006/relationships/image" Target="../media/image3.png"/><Relationship Id="rId1" Type="http://schemas.openxmlformats.org/officeDocument/2006/relationships/slideLayout" Target="../slideLayouts/slideLayout33.xml"/><Relationship Id="rId2" Type="http://schemas.openxmlformats.org/officeDocument/2006/relationships/slideLayout" Target="../slideLayouts/slideLayout34.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0.xml"/><Relationship Id="rId4" Type="http://schemas.openxmlformats.org/officeDocument/2006/relationships/theme" Target="../theme/theme9.xml"/><Relationship Id="rId5" Type="http://schemas.openxmlformats.org/officeDocument/2006/relationships/image" Target="../media/image1.png"/><Relationship Id="rId1" Type="http://schemas.openxmlformats.org/officeDocument/2006/relationships/slideLayout" Target="../slideLayouts/slideLayout38.xml"/><Relationship Id="rId2"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293688"/>
            <a:ext cx="8642350" cy="12192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79425" y="1706563"/>
            <a:ext cx="8642350" cy="4827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79425" y="6780213"/>
            <a:ext cx="2241550" cy="388937"/>
          </a:xfrm>
          <a:prstGeom prst="rect">
            <a:avLst/>
          </a:prstGeom>
        </p:spPr>
        <p:txBody>
          <a:bodyPr vert="horz" lIns="91440" tIns="45720" rIns="91440" bIns="45720" rtlCol="0" anchor="ctr"/>
          <a:lstStyle>
            <a:lvl1pPr algn="l">
              <a:defRPr sz="1200">
                <a:solidFill>
                  <a:schemeClr val="tx1">
                    <a:tint val="75000"/>
                  </a:schemeClr>
                </a:solidFill>
              </a:defRPr>
            </a:lvl1pPr>
          </a:lstStyle>
          <a:p>
            <a:fld id="{3173AE5E-2136-4A00-B052-671483F604DD}" type="datetimeFigureOut">
              <a:rPr lang="en-US" smtClean="0">
                <a:solidFill>
                  <a:prstClr val="black">
                    <a:tint val="75000"/>
                  </a:prstClr>
                </a:solidFill>
              </a:rPr>
              <a:pPr/>
              <a:t>7/12/17</a:t>
            </a:fld>
            <a:endParaRPr lang="en-US">
              <a:solidFill>
                <a:prstClr val="black">
                  <a:tint val="75000"/>
                </a:prstClr>
              </a:solidFill>
            </a:endParaRPr>
          </a:p>
        </p:txBody>
      </p:sp>
      <p:sp>
        <p:nvSpPr>
          <p:cNvPr id="5" name="Footer Placeholder 4"/>
          <p:cNvSpPr>
            <a:spLocks noGrp="1"/>
          </p:cNvSpPr>
          <p:nvPr>
            <p:ph type="ftr" sz="quarter" idx="3"/>
          </p:nvPr>
        </p:nvSpPr>
        <p:spPr>
          <a:xfrm>
            <a:off x="3279775" y="6780213"/>
            <a:ext cx="3041650" cy="3889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880225" y="6780213"/>
            <a:ext cx="2241550" cy="388937"/>
          </a:xfrm>
          <a:prstGeom prst="rect">
            <a:avLst/>
          </a:prstGeom>
        </p:spPr>
        <p:txBody>
          <a:bodyPr vert="horz" lIns="91440" tIns="45720" rIns="91440" bIns="45720" rtlCol="0" anchor="ctr"/>
          <a:lstStyle>
            <a:lvl1pPr algn="r">
              <a:defRPr sz="1200">
                <a:solidFill>
                  <a:schemeClr val="tx1">
                    <a:tint val="75000"/>
                  </a:schemeClr>
                </a:solidFill>
              </a:defRPr>
            </a:lvl1pPr>
          </a:lstStyle>
          <a:p>
            <a:fld id="{9AD55977-2CE9-42E6-A37F-F5C8F00A44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78132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2" descr="C:\Users\MELANI~1.RIG\AppData\Local\Temp\1\PK108D.tmp\FHWA_horizontal_96dpi_600.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60020" y="6502400"/>
            <a:ext cx="1680210" cy="6713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60083" y="959629"/>
            <a:ext cx="8281035" cy="571233"/>
          </a:xfrm>
          <a:prstGeom prst="rect">
            <a:avLst/>
          </a:prstGeom>
        </p:spPr>
        <p:txBody>
          <a:bodyPr vert="horz" lIns="96661" tIns="48331" rIns="96661" bIns="48331" rtlCol="0" anchor="t">
            <a:spAutoFit/>
          </a:bodyPr>
          <a:lstStyle/>
          <a:p>
            <a:pPr algn="l"/>
            <a:r>
              <a:rPr lang="en-US" sz="3400" b="1" i="1" dirty="0" smtClean="0"/>
              <a:t>Content Slide Title, Calibri Bold Italic, 32 Pt</a:t>
            </a:r>
            <a:endParaRPr lang="en-US" sz="3400" b="1" i="1" dirty="0"/>
          </a:p>
        </p:txBody>
      </p:sp>
      <p:sp>
        <p:nvSpPr>
          <p:cNvPr id="3" name="Text Placeholder 2"/>
          <p:cNvSpPr>
            <a:spLocks noGrp="1"/>
          </p:cNvSpPr>
          <p:nvPr>
            <p:ph type="body" idx="1"/>
          </p:nvPr>
        </p:nvSpPr>
        <p:spPr>
          <a:xfrm>
            <a:off x="660083" y="2010990"/>
            <a:ext cx="8281035" cy="4577770"/>
          </a:xfrm>
          <a:prstGeom prst="rect">
            <a:avLst/>
          </a:prstGeom>
        </p:spPr>
        <p:txBody>
          <a:bodyPr vert="horz" lIns="96661" tIns="48331" rIns="96661" bIns="48331" rtlCol="0">
            <a:normAutofit/>
          </a:bodyPr>
          <a:lstStyle/>
          <a:p>
            <a:pPr marL="0" marR="0" lvl="0" indent="0" algn="l" defTabSz="966612" rtl="0" eaLnBrk="1" fontAlgn="auto" latinLnBrk="0" hangingPunct="1">
              <a:lnSpc>
                <a:spcPct val="100000"/>
              </a:lnSpc>
              <a:spcBef>
                <a:spcPts val="0"/>
              </a:spcBef>
              <a:spcAft>
                <a:spcPts val="0"/>
              </a:spcAft>
              <a:buClr>
                <a:srgbClr val="F79646">
                  <a:lumMod val="75000"/>
                </a:srgbClr>
              </a:buClr>
              <a:buSzTx/>
              <a:buFont typeface="Wingdings 3" panose="05040102010807070707" pitchFamily="18" charset="2"/>
              <a:buChar char=""/>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Body text; Main Bullet Calibri 18 Point</a:t>
            </a:r>
          </a:p>
          <a:p>
            <a:pPr marL="483306" marR="0" lvl="1" indent="0" algn="l" defTabSz="966612" rtl="0" eaLnBrk="1" fontAlgn="auto" latinLnBrk="0" hangingPunct="1">
              <a:lnSpc>
                <a:spcPct val="100000"/>
              </a:lnSpc>
              <a:spcBef>
                <a:spcPts val="0"/>
              </a:spcBef>
              <a:spcAft>
                <a:spcPts val="0"/>
              </a:spcAft>
              <a:buClr>
                <a:srgbClr val="F79646">
                  <a:lumMod val="75000"/>
                </a:srgbClr>
              </a:buClr>
              <a:buSzTx/>
              <a:buFont typeface="Wingdings 3" panose="05040102010807070707" pitchFamily="18" charset="2"/>
              <a:buChar char=""/>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Sub-bullet text; Calibri 14 Point</a:t>
            </a:r>
          </a:p>
          <a:p>
            <a:pPr marL="483306" marR="0" lvl="1" indent="0" algn="l" defTabSz="966612" rtl="0" eaLnBrk="1" fontAlgn="auto" latinLnBrk="0" hangingPunct="1">
              <a:lnSpc>
                <a:spcPct val="100000"/>
              </a:lnSpc>
              <a:spcBef>
                <a:spcPts val="0"/>
              </a:spcBef>
              <a:spcAft>
                <a:spcPts val="0"/>
              </a:spcAft>
              <a:buClr>
                <a:srgbClr val="F79646">
                  <a:lumMod val="75000"/>
                </a:srgbClr>
              </a:buClr>
              <a:buSzTx/>
              <a:buFont typeface="Wingdings 3" panose="05040102010807070707" pitchFamily="18" charset="2"/>
              <a:buChar char=""/>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Text will never be smaller than 14 Point; only two levels of bullets</a:t>
            </a:r>
          </a:p>
          <a:p>
            <a:pPr marL="483306" marR="0" lvl="1" indent="0" algn="l" defTabSz="966612" rtl="0" eaLnBrk="1" fontAlgn="auto" latinLnBrk="0" hangingPunct="1">
              <a:lnSpc>
                <a:spcPct val="100000"/>
              </a:lnSpc>
              <a:spcBef>
                <a:spcPts val="0"/>
              </a:spcBef>
              <a:spcAft>
                <a:spcPts val="0"/>
              </a:spcAft>
              <a:buClr>
                <a:srgbClr val="F79646">
                  <a:lumMod val="75000"/>
                </a:srgbClr>
              </a:buClr>
              <a:buSzTx/>
              <a:buFont typeface="Wingdings 3" panose="05040102010807070707" pitchFamily="18" charset="2"/>
              <a:buChar char=""/>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Do not breach the mark or page number</a:t>
            </a:r>
          </a:p>
          <a:p>
            <a:pPr marL="906199" marR="0" lvl="2" indent="0" algn="l" defTabSz="966612" rtl="0" eaLnBrk="1" fontAlgn="auto" latinLnBrk="0" hangingPunct="1">
              <a:lnSpc>
                <a:spcPct val="100000"/>
              </a:lnSpc>
              <a:spcBef>
                <a:spcPts val="0"/>
              </a:spcBef>
              <a:spcAft>
                <a:spcPts val="0"/>
              </a:spcAft>
              <a:buClr>
                <a:srgbClr val="F79646">
                  <a:lumMod val="75000"/>
                </a:srgbClr>
              </a:buClr>
              <a:buSzTx/>
              <a:buFont typeface="Wingdings 3" panose="05040102010807070707" pitchFamily="18" charset="2"/>
              <a:buChar char=""/>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Third level</a:t>
            </a:r>
          </a:p>
          <a:p>
            <a:pPr marL="1389505" marR="0" lvl="3" indent="0" algn="l" defTabSz="966612" rtl="0" eaLnBrk="1" fontAlgn="auto" latinLnBrk="0" hangingPunct="1">
              <a:lnSpc>
                <a:spcPct val="100000"/>
              </a:lnSpc>
              <a:spcBef>
                <a:spcPts val="0"/>
              </a:spcBef>
              <a:spcAft>
                <a:spcPts val="0"/>
              </a:spcAft>
              <a:buClr>
                <a:srgbClr val="F79646">
                  <a:lumMod val="75000"/>
                </a:srgbClr>
              </a:buClr>
              <a:buSzTx/>
              <a:buFont typeface="Wingdings 3" panose="05040102010807070707" pitchFamily="18" charset="2"/>
              <a:buChar char=""/>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Fourth level</a:t>
            </a:r>
          </a:p>
        </p:txBody>
      </p:sp>
      <p:sp>
        <p:nvSpPr>
          <p:cNvPr id="5" name="Footer Placeholder 4"/>
          <p:cNvSpPr>
            <a:spLocks noGrp="1"/>
          </p:cNvSpPr>
          <p:nvPr>
            <p:ph type="ftr" sz="quarter" idx="3"/>
          </p:nvPr>
        </p:nvSpPr>
        <p:spPr>
          <a:xfrm>
            <a:off x="3180398" y="6780107"/>
            <a:ext cx="3240405" cy="389467"/>
          </a:xfrm>
          <a:prstGeom prst="rect">
            <a:avLst/>
          </a:prstGeom>
        </p:spPr>
        <p:txBody>
          <a:bodyPr vert="horz" lIns="96661" tIns="48331" rIns="96661" bIns="48331" rtlCol="0" anchor="ctr"/>
          <a:lstStyle>
            <a:lvl1pPr algn="ctr">
              <a:defRPr sz="1300">
                <a:solidFill>
                  <a:schemeClr val="tx1">
                    <a:tint val="75000"/>
                  </a:schemeClr>
                </a:solidFill>
              </a:defRPr>
            </a:lvl1pPr>
          </a:lstStyle>
          <a:p>
            <a:pPr defTabSz="966612" fontAlgn="auto">
              <a:spcBef>
                <a:spcPts val="0"/>
              </a:spcBef>
              <a:spcAft>
                <a:spcPts val="0"/>
              </a:spcAft>
            </a:pPr>
            <a:endParaRPr lang="en-US" dirty="0">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780848" y="6780107"/>
            <a:ext cx="2160270" cy="389467"/>
          </a:xfrm>
          <a:prstGeom prst="rect">
            <a:avLst/>
          </a:prstGeom>
        </p:spPr>
        <p:txBody>
          <a:bodyPr vert="horz" lIns="96661" tIns="48331" rIns="96661" bIns="48331" rtlCol="0" anchor="ctr"/>
          <a:lstStyle>
            <a:lvl1pPr algn="r">
              <a:defRPr sz="1300">
                <a:solidFill>
                  <a:schemeClr val="tx1">
                    <a:tint val="75000"/>
                  </a:schemeClr>
                </a:solidFill>
              </a:defRPr>
            </a:lvl1pPr>
          </a:lstStyle>
          <a:p>
            <a:pPr defTabSz="966612" fontAlgn="auto">
              <a:spcBef>
                <a:spcPts val="0"/>
              </a:spcBef>
              <a:spcAft>
                <a:spcPts val="0"/>
              </a:spcAft>
            </a:pPr>
            <a:fld id="{4BF40BF4-B92C-4180-9070-D3853DB697EB}" type="slidenum">
              <a:rPr lang="en-US" smtClean="0">
                <a:solidFill>
                  <a:prstClr val="black">
                    <a:tint val="75000"/>
                  </a:prstClr>
                </a:solidFill>
                <a:latin typeface="Calibri" panose="020F0502020204030204"/>
              </a:rPr>
              <a:pPr defTabSz="966612" fontAlgn="auto">
                <a:spcBef>
                  <a:spcPts val="0"/>
                </a:spcBef>
                <a:spcAft>
                  <a:spcPts val="0"/>
                </a:spcAft>
              </a:pPr>
              <a:t>‹#›</a:t>
            </a:fld>
            <a:endParaRPr lang="en-US">
              <a:solidFill>
                <a:prstClr val="black">
                  <a:tint val="75000"/>
                </a:prstClr>
              </a:solidFill>
              <a:latin typeface="Calibri" panose="020F0502020204030204"/>
            </a:endParaRPr>
          </a:p>
        </p:txBody>
      </p:sp>
      <p:cxnSp>
        <p:nvCxnSpPr>
          <p:cNvPr id="8" name="Straight Connector 7"/>
          <p:cNvCxnSpPr/>
          <p:nvPr userDrawn="1"/>
        </p:nvCxnSpPr>
        <p:spPr>
          <a:xfrm>
            <a:off x="160020" y="894080"/>
            <a:ext cx="7840980"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160020" y="9369"/>
            <a:ext cx="9289473" cy="1051363"/>
            <a:chOff x="152400" y="8783"/>
            <a:chExt cx="8847117" cy="985653"/>
          </a:xfrm>
        </p:grpSpPr>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5424" t="1" r="77153" b="85627"/>
            <a:stretch/>
          </p:blipFill>
          <p:spPr>
            <a:xfrm>
              <a:off x="7467600" y="8783"/>
              <a:ext cx="1531917" cy="985653"/>
            </a:xfrm>
            <a:prstGeom prst="rect">
              <a:avLst/>
            </a:prstGeom>
          </p:spPr>
        </p:pic>
        <p:cxnSp>
          <p:nvCxnSpPr>
            <p:cNvPr id="11" name="Straight Connector 10"/>
            <p:cNvCxnSpPr/>
            <p:nvPr/>
          </p:nvCxnSpPr>
          <p:spPr>
            <a:xfrm>
              <a:off x="152400" y="838200"/>
              <a:ext cx="7467600"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042823"/>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Lst>
  <p:hf hdr="0" ftr="0" dt="0"/>
  <p:txStyles>
    <p:titleStyle>
      <a:lvl1pPr algn="l" defTabSz="966612" rtl="0" eaLnBrk="1" latinLnBrk="0" hangingPunct="1">
        <a:lnSpc>
          <a:spcPct val="90000"/>
        </a:lnSpc>
        <a:spcBef>
          <a:spcPct val="0"/>
        </a:spcBef>
        <a:buNone/>
        <a:defRPr sz="3400" b="0" i="0" kern="1200">
          <a:solidFill>
            <a:schemeClr val="tx1"/>
          </a:solidFill>
          <a:latin typeface="+mj-lt"/>
          <a:ea typeface="+mj-ea"/>
          <a:cs typeface="+mj-cs"/>
        </a:defRPr>
      </a:lvl1pPr>
    </p:titleStyle>
    <p:bodyStyle>
      <a:lvl1pPr marL="302066" marR="0" indent="-302066" algn="l" defTabSz="966612" rtl="0" eaLnBrk="1" fontAlgn="auto" latinLnBrk="0" hangingPunct="1">
        <a:lnSpc>
          <a:spcPct val="100000"/>
        </a:lnSpc>
        <a:spcBef>
          <a:spcPts val="0"/>
        </a:spcBef>
        <a:spcAft>
          <a:spcPts val="0"/>
        </a:spcAft>
        <a:buClr>
          <a:srgbClr val="F79646">
            <a:lumMod val="75000"/>
          </a:srgbClr>
        </a:buClr>
        <a:buSzTx/>
        <a:buFont typeface="Arial" panose="020B0604020202020204" pitchFamily="34" charset="0"/>
        <a:buChar char="•"/>
        <a:tabLst/>
        <a:defRPr sz="2100" kern="1200">
          <a:solidFill>
            <a:schemeClr val="tx1"/>
          </a:solidFill>
          <a:latin typeface="+mn-lt"/>
          <a:ea typeface="+mn-ea"/>
          <a:cs typeface="+mn-cs"/>
        </a:defRPr>
      </a:lvl1pPr>
      <a:lvl2pPr marL="785372" marR="0" indent="-302066" algn="l" defTabSz="966612" rtl="0" eaLnBrk="1" fontAlgn="auto" latinLnBrk="0" hangingPunct="1">
        <a:lnSpc>
          <a:spcPct val="100000"/>
        </a:lnSpc>
        <a:spcBef>
          <a:spcPts val="0"/>
        </a:spcBef>
        <a:spcAft>
          <a:spcPts val="0"/>
        </a:spcAft>
        <a:buClr>
          <a:srgbClr val="F79646">
            <a:lumMod val="75000"/>
          </a:srgbClr>
        </a:buClr>
        <a:buSzTx/>
        <a:buFont typeface="Courier New" panose="02070309020205020404" pitchFamily="49" charset="0"/>
        <a:buChar char="o"/>
        <a:tabLst/>
        <a:defRPr sz="1500" kern="1200">
          <a:solidFill>
            <a:schemeClr val="tx1"/>
          </a:solidFill>
          <a:latin typeface="+mn-lt"/>
          <a:ea typeface="+mn-ea"/>
          <a:cs typeface="+mn-cs"/>
        </a:defRPr>
      </a:lvl2pPr>
      <a:lvl3pPr marL="1208265" indent="-302066" algn="l" defTabSz="966612" rtl="0" eaLnBrk="1" latinLnBrk="0" hangingPunct="1">
        <a:lnSpc>
          <a:spcPct val="90000"/>
        </a:lnSpc>
        <a:spcBef>
          <a:spcPts val="529"/>
        </a:spcBef>
        <a:buFont typeface="Wingdings" panose="05000000000000000000" pitchFamily="2" charset="2"/>
        <a:buChar char="§"/>
        <a:defRPr sz="1700" kern="1200">
          <a:solidFill>
            <a:schemeClr val="tx1"/>
          </a:solidFill>
          <a:latin typeface="+mn-lt"/>
          <a:ea typeface="+mn-ea"/>
          <a:cs typeface="+mn-cs"/>
        </a:defRPr>
      </a:lvl3pPr>
      <a:lvl4pPr marL="1691571" indent="-302066" algn="l" defTabSz="966612" rtl="0" eaLnBrk="1" latinLnBrk="0" hangingPunct="1">
        <a:lnSpc>
          <a:spcPct val="90000"/>
        </a:lnSpc>
        <a:spcBef>
          <a:spcPts val="529"/>
        </a:spcBef>
        <a:buFont typeface="Wingdings" panose="05000000000000000000" pitchFamily="2" charset="2"/>
        <a:buChar char="q"/>
        <a:defRPr sz="1900" kern="1200">
          <a:solidFill>
            <a:schemeClr val="tx1"/>
          </a:solidFill>
          <a:latin typeface="+mn-lt"/>
          <a:ea typeface="+mn-ea"/>
          <a:cs typeface="+mn-cs"/>
        </a:defRPr>
      </a:lvl4pPr>
      <a:lvl5pPr marL="2174878"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5pPr>
      <a:lvl6pPr marL="2658184"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6pPr>
      <a:lvl7pPr marL="3141490"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7pPr>
      <a:lvl8pPr marL="3624796"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8pPr>
      <a:lvl9pPr marL="4108102"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5" cstate="print">
            <a:extLst>
              <a:ext uri="{28A0092B-C50C-407E-A947-70E740481C1C}">
                <a14:useLocalDpi xmlns:a14="http://schemas.microsoft.com/office/drawing/2010/main" val="0"/>
              </a:ext>
            </a:extLst>
          </a:blip>
          <a:srcRect t="66667"/>
          <a:stretch/>
        </p:blipFill>
        <p:spPr>
          <a:xfrm>
            <a:off x="-60808" y="4876800"/>
            <a:ext cx="9662008" cy="2438400"/>
          </a:xfrm>
          <a:prstGeom prst="rect">
            <a:avLst/>
          </a:prstGeom>
        </p:spPr>
      </p:pic>
      <p:sp>
        <p:nvSpPr>
          <p:cNvPr id="2" name="Title Placeholder 1"/>
          <p:cNvSpPr>
            <a:spLocks noGrp="1"/>
          </p:cNvSpPr>
          <p:nvPr>
            <p:ph type="title"/>
          </p:nvPr>
        </p:nvSpPr>
        <p:spPr>
          <a:xfrm>
            <a:off x="660083" y="389467"/>
            <a:ext cx="8281035" cy="1413934"/>
          </a:xfrm>
          <a:prstGeom prst="rect">
            <a:avLst/>
          </a:prstGeom>
        </p:spPr>
        <p:txBody>
          <a:bodyPr vert="horz" lIns="96661" tIns="48331" rIns="96661" bIns="4833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60083" y="1947333"/>
            <a:ext cx="8281035" cy="4641427"/>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655209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Lst>
  <p:timing>
    <p:tnLst>
      <p:par>
        <p:cTn id="1" dur="indefinite" restart="never" nodeType="tmRoot"/>
      </p:par>
    </p:tnLst>
  </p:timing>
  <p:hf hdr="0" ftr="0" dt="0"/>
  <p:txStyles>
    <p:titleStyle>
      <a:lvl1pPr algn="l" defTabSz="966612" rtl="0" eaLnBrk="1" latinLnBrk="0" hangingPunct="1">
        <a:lnSpc>
          <a:spcPct val="90000"/>
        </a:lnSpc>
        <a:spcBef>
          <a:spcPct val="0"/>
        </a:spcBef>
        <a:buNone/>
        <a:defRPr sz="4700" kern="1200">
          <a:solidFill>
            <a:schemeClr val="tx1"/>
          </a:solidFill>
          <a:latin typeface="+mj-lt"/>
          <a:ea typeface="+mj-ea"/>
          <a:cs typeface="+mj-cs"/>
        </a:defRPr>
      </a:lvl1pPr>
    </p:titleStyle>
    <p:bodyStyle>
      <a:lvl1pPr marL="241653" indent="-241653" algn="l" defTabSz="966612" rtl="0" eaLnBrk="1" latinLnBrk="0" hangingPunct="1">
        <a:lnSpc>
          <a:spcPct val="90000"/>
        </a:lnSpc>
        <a:spcBef>
          <a:spcPts val="1057"/>
        </a:spcBef>
        <a:buFont typeface="Arial" panose="020B0604020202020204" pitchFamily="34" charset="0"/>
        <a:buChar char="•"/>
        <a:defRPr sz="3000" kern="1200">
          <a:solidFill>
            <a:schemeClr val="tx1"/>
          </a:solidFill>
          <a:latin typeface="+mn-lt"/>
          <a:ea typeface="+mn-ea"/>
          <a:cs typeface="+mn-cs"/>
        </a:defRPr>
      </a:lvl1pPr>
      <a:lvl2pPr marL="724959" indent="-241653" algn="l" defTabSz="966612" rtl="0" eaLnBrk="1" latinLnBrk="0" hangingPunct="1">
        <a:lnSpc>
          <a:spcPct val="90000"/>
        </a:lnSpc>
        <a:spcBef>
          <a:spcPts val="529"/>
        </a:spcBef>
        <a:buFont typeface="Arial" panose="020B0604020202020204" pitchFamily="34" charset="0"/>
        <a:buChar char="•"/>
        <a:defRPr sz="2500" kern="1200">
          <a:solidFill>
            <a:schemeClr val="tx1"/>
          </a:solidFill>
          <a:latin typeface="+mn-lt"/>
          <a:ea typeface="+mn-ea"/>
          <a:cs typeface="+mn-cs"/>
        </a:defRPr>
      </a:lvl2pPr>
      <a:lvl3pPr marL="1208265" indent="-241653" algn="l" defTabSz="966612" rtl="0" eaLnBrk="1" latinLnBrk="0" hangingPunct="1">
        <a:lnSpc>
          <a:spcPct val="90000"/>
        </a:lnSpc>
        <a:spcBef>
          <a:spcPts val="529"/>
        </a:spcBef>
        <a:buFont typeface="Arial" panose="020B0604020202020204" pitchFamily="34" charset="0"/>
        <a:buChar char="•"/>
        <a:defRPr sz="2100" kern="1200">
          <a:solidFill>
            <a:schemeClr val="tx1"/>
          </a:solidFill>
          <a:latin typeface="+mn-lt"/>
          <a:ea typeface="+mn-ea"/>
          <a:cs typeface="+mn-cs"/>
        </a:defRPr>
      </a:lvl3pPr>
      <a:lvl4pPr marL="1691571"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4pPr>
      <a:lvl5pPr marL="2174878"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5pPr>
      <a:lvl6pPr marL="2658184"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6pPr>
      <a:lvl7pPr marL="3141490"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7pPr>
      <a:lvl8pPr marL="3624796"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8pPr>
      <a:lvl9pPr marL="4108102"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5" cstate="print">
            <a:extLst>
              <a:ext uri="{28A0092B-C50C-407E-A947-70E740481C1C}">
                <a14:useLocalDpi xmlns:a14="http://schemas.microsoft.com/office/drawing/2010/main" val="0"/>
              </a:ext>
            </a:extLst>
          </a:blip>
          <a:srcRect t="66667"/>
          <a:stretch/>
        </p:blipFill>
        <p:spPr>
          <a:xfrm>
            <a:off x="-60808" y="4876800"/>
            <a:ext cx="9662008" cy="2438400"/>
          </a:xfrm>
          <a:prstGeom prst="rect">
            <a:avLst/>
          </a:prstGeom>
        </p:spPr>
      </p:pic>
      <p:sp>
        <p:nvSpPr>
          <p:cNvPr id="2" name="Title Placeholder 1"/>
          <p:cNvSpPr>
            <a:spLocks noGrp="1"/>
          </p:cNvSpPr>
          <p:nvPr>
            <p:ph type="title"/>
          </p:nvPr>
        </p:nvSpPr>
        <p:spPr>
          <a:xfrm>
            <a:off x="660083" y="389467"/>
            <a:ext cx="8281035" cy="1413934"/>
          </a:xfrm>
          <a:prstGeom prst="rect">
            <a:avLst/>
          </a:prstGeom>
        </p:spPr>
        <p:txBody>
          <a:bodyPr vert="horz" lIns="96661" tIns="48331" rIns="96661" bIns="4833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60083" y="1947333"/>
            <a:ext cx="8281035" cy="4641427"/>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2468139"/>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Lst>
  <p:timing>
    <p:tnLst>
      <p:par>
        <p:cTn id="1" dur="indefinite" restart="never" nodeType="tmRoot"/>
      </p:par>
    </p:tnLst>
  </p:timing>
  <p:hf hdr="0" ftr="0" dt="0"/>
  <p:txStyles>
    <p:titleStyle>
      <a:lvl1pPr algn="l" defTabSz="966612" rtl="0" eaLnBrk="1" latinLnBrk="0" hangingPunct="1">
        <a:lnSpc>
          <a:spcPct val="90000"/>
        </a:lnSpc>
        <a:spcBef>
          <a:spcPct val="0"/>
        </a:spcBef>
        <a:buNone/>
        <a:defRPr sz="4700" kern="1200">
          <a:solidFill>
            <a:schemeClr val="tx1"/>
          </a:solidFill>
          <a:latin typeface="+mj-lt"/>
          <a:ea typeface="+mj-ea"/>
          <a:cs typeface="+mj-cs"/>
        </a:defRPr>
      </a:lvl1pPr>
    </p:titleStyle>
    <p:bodyStyle>
      <a:lvl1pPr marL="241653" indent="-241653" algn="l" defTabSz="966612" rtl="0" eaLnBrk="1" latinLnBrk="0" hangingPunct="1">
        <a:lnSpc>
          <a:spcPct val="90000"/>
        </a:lnSpc>
        <a:spcBef>
          <a:spcPts val="1057"/>
        </a:spcBef>
        <a:buFont typeface="Arial" panose="020B0604020202020204" pitchFamily="34" charset="0"/>
        <a:buChar char="•"/>
        <a:defRPr sz="3000" kern="1200">
          <a:solidFill>
            <a:schemeClr val="tx1"/>
          </a:solidFill>
          <a:latin typeface="+mn-lt"/>
          <a:ea typeface="+mn-ea"/>
          <a:cs typeface="+mn-cs"/>
        </a:defRPr>
      </a:lvl1pPr>
      <a:lvl2pPr marL="724959" indent="-241653" algn="l" defTabSz="966612" rtl="0" eaLnBrk="1" latinLnBrk="0" hangingPunct="1">
        <a:lnSpc>
          <a:spcPct val="90000"/>
        </a:lnSpc>
        <a:spcBef>
          <a:spcPts val="529"/>
        </a:spcBef>
        <a:buFont typeface="Arial" panose="020B0604020202020204" pitchFamily="34" charset="0"/>
        <a:buChar char="•"/>
        <a:defRPr sz="2500" kern="1200">
          <a:solidFill>
            <a:schemeClr val="tx1"/>
          </a:solidFill>
          <a:latin typeface="+mn-lt"/>
          <a:ea typeface="+mn-ea"/>
          <a:cs typeface="+mn-cs"/>
        </a:defRPr>
      </a:lvl2pPr>
      <a:lvl3pPr marL="1208265" indent="-241653" algn="l" defTabSz="966612" rtl="0" eaLnBrk="1" latinLnBrk="0" hangingPunct="1">
        <a:lnSpc>
          <a:spcPct val="90000"/>
        </a:lnSpc>
        <a:spcBef>
          <a:spcPts val="529"/>
        </a:spcBef>
        <a:buFont typeface="Arial" panose="020B0604020202020204" pitchFamily="34" charset="0"/>
        <a:buChar char="•"/>
        <a:defRPr sz="2100" kern="1200">
          <a:solidFill>
            <a:schemeClr val="tx1"/>
          </a:solidFill>
          <a:latin typeface="+mn-lt"/>
          <a:ea typeface="+mn-ea"/>
          <a:cs typeface="+mn-cs"/>
        </a:defRPr>
      </a:lvl3pPr>
      <a:lvl4pPr marL="1691571"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4pPr>
      <a:lvl5pPr marL="2174878"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5pPr>
      <a:lvl6pPr marL="2658184"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6pPr>
      <a:lvl7pPr marL="3141490"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7pPr>
      <a:lvl8pPr marL="3624796"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8pPr>
      <a:lvl9pPr marL="4108102"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2" descr="C:\Users\MELANI~1.RIG\AppData\Local\Temp\1\PK108D.tmp\FHWA_horizontal_96dpi_600.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60020" y="6502400"/>
            <a:ext cx="1680210" cy="6713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60083" y="959629"/>
            <a:ext cx="8281035" cy="571233"/>
          </a:xfrm>
          <a:prstGeom prst="rect">
            <a:avLst/>
          </a:prstGeom>
        </p:spPr>
        <p:txBody>
          <a:bodyPr vert="horz" lIns="96661" tIns="48331" rIns="96661" bIns="48331" rtlCol="0" anchor="t">
            <a:spAutoFit/>
          </a:bodyPr>
          <a:lstStyle/>
          <a:p>
            <a:pPr algn="l"/>
            <a:r>
              <a:rPr lang="en-US" sz="3400" b="1" i="1" dirty="0" smtClean="0"/>
              <a:t>Content Slide Title, Calibri Bold Italic, 32 Pt</a:t>
            </a:r>
            <a:endParaRPr lang="en-US" sz="3400" b="1" i="1" dirty="0"/>
          </a:p>
        </p:txBody>
      </p:sp>
      <p:sp>
        <p:nvSpPr>
          <p:cNvPr id="3" name="Text Placeholder 2"/>
          <p:cNvSpPr>
            <a:spLocks noGrp="1"/>
          </p:cNvSpPr>
          <p:nvPr>
            <p:ph type="body" idx="1"/>
          </p:nvPr>
        </p:nvSpPr>
        <p:spPr>
          <a:xfrm>
            <a:off x="660083" y="2010990"/>
            <a:ext cx="8281035" cy="4577770"/>
          </a:xfrm>
          <a:prstGeom prst="rect">
            <a:avLst/>
          </a:prstGeom>
        </p:spPr>
        <p:txBody>
          <a:bodyPr vert="horz" lIns="96661" tIns="48331" rIns="96661" bIns="48331" rtlCol="0">
            <a:normAutofit/>
          </a:bodyPr>
          <a:lstStyle/>
          <a:p>
            <a:pPr marL="0" marR="0" lvl="0" indent="0" algn="l" defTabSz="966612" rtl="0" eaLnBrk="1" fontAlgn="auto" latinLnBrk="0" hangingPunct="1">
              <a:lnSpc>
                <a:spcPct val="100000"/>
              </a:lnSpc>
              <a:spcBef>
                <a:spcPts val="0"/>
              </a:spcBef>
              <a:spcAft>
                <a:spcPts val="0"/>
              </a:spcAft>
              <a:buClr>
                <a:srgbClr val="F79646">
                  <a:lumMod val="75000"/>
                </a:srgbClr>
              </a:buClr>
              <a:buSzTx/>
              <a:buFont typeface="Wingdings 3" panose="05040102010807070707" pitchFamily="18" charset="2"/>
              <a:buChar char=""/>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Body text; Main Bullet Calibri 18 Point</a:t>
            </a:r>
          </a:p>
          <a:p>
            <a:pPr marL="483306" marR="0" lvl="1" indent="0" algn="l" defTabSz="966612" rtl="0" eaLnBrk="1" fontAlgn="auto" latinLnBrk="0" hangingPunct="1">
              <a:lnSpc>
                <a:spcPct val="100000"/>
              </a:lnSpc>
              <a:spcBef>
                <a:spcPts val="0"/>
              </a:spcBef>
              <a:spcAft>
                <a:spcPts val="0"/>
              </a:spcAft>
              <a:buClr>
                <a:srgbClr val="F79646">
                  <a:lumMod val="75000"/>
                </a:srgbClr>
              </a:buClr>
              <a:buSzTx/>
              <a:buFont typeface="Wingdings 3" panose="05040102010807070707" pitchFamily="18" charset="2"/>
              <a:buChar char=""/>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Sub-bullet text; Calibri 14 Point</a:t>
            </a:r>
          </a:p>
          <a:p>
            <a:pPr marL="483306" marR="0" lvl="1" indent="0" algn="l" defTabSz="966612" rtl="0" eaLnBrk="1" fontAlgn="auto" latinLnBrk="0" hangingPunct="1">
              <a:lnSpc>
                <a:spcPct val="100000"/>
              </a:lnSpc>
              <a:spcBef>
                <a:spcPts val="0"/>
              </a:spcBef>
              <a:spcAft>
                <a:spcPts val="0"/>
              </a:spcAft>
              <a:buClr>
                <a:srgbClr val="F79646">
                  <a:lumMod val="75000"/>
                </a:srgbClr>
              </a:buClr>
              <a:buSzTx/>
              <a:buFont typeface="Wingdings 3" panose="05040102010807070707" pitchFamily="18" charset="2"/>
              <a:buChar char=""/>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Text will never be smaller than 14 Point; only two levels of bullets</a:t>
            </a:r>
          </a:p>
          <a:p>
            <a:pPr marL="483306" marR="0" lvl="1" indent="0" algn="l" defTabSz="966612" rtl="0" eaLnBrk="1" fontAlgn="auto" latinLnBrk="0" hangingPunct="1">
              <a:lnSpc>
                <a:spcPct val="100000"/>
              </a:lnSpc>
              <a:spcBef>
                <a:spcPts val="0"/>
              </a:spcBef>
              <a:spcAft>
                <a:spcPts val="0"/>
              </a:spcAft>
              <a:buClr>
                <a:srgbClr val="F79646">
                  <a:lumMod val="75000"/>
                </a:srgbClr>
              </a:buClr>
              <a:buSzTx/>
              <a:buFont typeface="Wingdings 3" panose="05040102010807070707" pitchFamily="18" charset="2"/>
              <a:buChar char=""/>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Do not breach the mark or page number</a:t>
            </a:r>
          </a:p>
          <a:p>
            <a:pPr marL="906199" marR="0" lvl="2" indent="0" algn="l" defTabSz="966612" rtl="0" eaLnBrk="1" fontAlgn="auto" latinLnBrk="0" hangingPunct="1">
              <a:lnSpc>
                <a:spcPct val="100000"/>
              </a:lnSpc>
              <a:spcBef>
                <a:spcPts val="0"/>
              </a:spcBef>
              <a:spcAft>
                <a:spcPts val="0"/>
              </a:spcAft>
              <a:buClr>
                <a:srgbClr val="F79646">
                  <a:lumMod val="75000"/>
                </a:srgbClr>
              </a:buClr>
              <a:buSzTx/>
              <a:buFont typeface="Wingdings 3" panose="05040102010807070707" pitchFamily="18" charset="2"/>
              <a:buChar char=""/>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Third level</a:t>
            </a:r>
          </a:p>
          <a:p>
            <a:pPr marL="1389505" marR="0" lvl="3" indent="0" algn="l" defTabSz="966612" rtl="0" eaLnBrk="1" fontAlgn="auto" latinLnBrk="0" hangingPunct="1">
              <a:lnSpc>
                <a:spcPct val="100000"/>
              </a:lnSpc>
              <a:spcBef>
                <a:spcPts val="0"/>
              </a:spcBef>
              <a:spcAft>
                <a:spcPts val="0"/>
              </a:spcAft>
              <a:buClr>
                <a:srgbClr val="F79646">
                  <a:lumMod val="75000"/>
                </a:srgbClr>
              </a:buClr>
              <a:buSzTx/>
              <a:buFont typeface="Wingdings 3" panose="05040102010807070707" pitchFamily="18" charset="2"/>
              <a:buChar char=""/>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Fourth level</a:t>
            </a:r>
          </a:p>
        </p:txBody>
      </p:sp>
      <p:sp>
        <p:nvSpPr>
          <p:cNvPr id="5" name="Footer Placeholder 4"/>
          <p:cNvSpPr>
            <a:spLocks noGrp="1"/>
          </p:cNvSpPr>
          <p:nvPr>
            <p:ph type="ftr" sz="quarter" idx="3"/>
          </p:nvPr>
        </p:nvSpPr>
        <p:spPr>
          <a:xfrm>
            <a:off x="3180398" y="6780107"/>
            <a:ext cx="3240405" cy="389467"/>
          </a:xfrm>
          <a:prstGeom prst="rect">
            <a:avLst/>
          </a:prstGeom>
        </p:spPr>
        <p:txBody>
          <a:bodyPr vert="horz" lIns="96661" tIns="48331" rIns="96661" bIns="48331" rtlCol="0" anchor="ctr"/>
          <a:lstStyle>
            <a:lvl1pPr algn="ctr">
              <a:defRPr sz="1300">
                <a:solidFill>
                  <a:schemeClr val="tx1">
                    <a:tint val="75000"/>
                  </a:schemeClr>
                </a:solidFill>
              </a:defRPr>
            </a:lvl1pPr>
          </a:lstStyle>
          <a:p>
            <a:pPr defTabSz="966612" fontAlgn="auto">
              <a:spcBef>
                <a:spcPts val="0"/>
              </a:spcBef>
              <a:spcAft>
                <a:spcPts val="0"/>
              </a:spcAft>
            </a:pPr>
            <a:endParaRPr lang="en-US" dirty="0">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780848" y="6780107"/>
            <a:ext cx="2160270" cy="389467"/>
          </a:xfrm>
          <a:prstGeom prst="rect">
            <a:avLst/>
          </a:prstGeom>
        </p:spPr>
        <p:txBody>
          <a:bodyPr vert="horz" lIns="96661" tIns="48331" rIns="96661" bIns="48331" rtlCol="0" anchor="ctr"/>
          <a:lstStyle>
            <a:lvl1pPr algn="r">
              <a:defRPr sz="1300">
                <a:solidFill>
                  <a:schemeClr val="tx1">
                    <a:tint val="75000"/>
                  </a:schemeClr>
                </a:solidFill>
              </a:defRPr>
            </a:lvl1pPr>
          </a:lstStyle>
          <a:p>
            <a:pPr defTabSz="966612" fontAlgn="auto">
              <a:spcBef>
                <a:spcPts val="0"/>
              </a:spcBef>
              <a:spcAft>
                <a:spcPts val="0"/>
              </a:spcAft>
            </a:pPr>
            <a:fld id="{4BF40BF4-B92C-4180-9070-D3853DB697EB}" type="slidenum">
              <a:rPr lang="en-US" smtClean="0">
                <a:solidFill>
                  <a:prstClr val="black">
                    <a:tint val="75000"/>
                  </a:prstClr>
                </a:solidFill>
                <a:latin typeface="Calibri" panose="020F0502020204030204"/>
              </a:rPr>
              <a:pPr defTabSz="966612" fontAlgn="auto">
                <a:spcBef>
                  <a:spcPts val="0"/>
                </a:spcBef>
                <a:spcAft>
                  <a:spcPts val="0"/>
                </a:spcAft>
              </a:pPr>
              <a:t>‹#›</a:t>
            </a:fld>
            <a:endParaRPr lang="en-US">
              <a:solidFill>
                <a:prstClr val="black">
                  <a:tint val="75000"/>
                </a:prstClr>
              </a:solidFill>
              <a:latin typeface="Calibri" panose="020F0502020204030204"/>
            </a:endParaRPr>
          </a:p>
        </p:txBody>
      </p:sp>
      <p:cxnSp>
        <p:nvCxnSpPr>
          <p:cNvPr id="8" name="Straight Connector 7"/>
          <p:cNvCxnSpPr/>
          <p:nvPr userDrawn="1"/>
        </p:nvCxnSpPr>
        <p:spPr>
          <a:xfrm>
            <a:off x="160020" y="894080"/>
            <a:ext cx="7840980"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160020" y="9369"/>
            <a:ext cx="9289473" cy="1051363"/>
            <a:chOff x="152400" y="8783"/>
            <a:chExt cx="8847117" cy="985653"/>
          </a:xfrm>
        </p:grpSpPr>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l="5424" t="1" r="77153" b="85627"/>
            <a:stretch/>
          </p:blipFill>
          <p:spPr>
            <a:xfrm>
              <a:off x="7467600" y="8783"/>
              <a:ext cx="1531917" cy="985653"/>
            </a:xfrm>
            <a:prstGeom prst="rect">
              <a:avLst/>
            </a:prstGeom>
          </p:spPr>
        </p:pic>
        <p:cxnSp>
          <p:nvCxnSpPr>
            <p:cNvPr id="11" name="Straight Connector 10"/>
            <p:cNvCxnSpPr/>
            <p:nvPr/>
          </p:nvCxnSpPr>
          <p:spPr>
            <a:xfrm>
              <a:off x="152400" y="838200"/>
              <a:ext cx="7467600"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335536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Lst>
  <p:hf hdr="0" ftr="0" dt="0"/>
  <p:txStyles>
    <p:titleStyle>
      <a:lvl1pPr algn="l" defTabSz="966612" rtl="0" eaLnBrk="1" latinLnBrk="0" hangingPunct="1">
        <a:lnSpc>
          <a:spcPct val="90000"/>
        </a:lnSpc>
        <a:spcBef>
          <a:spcPct val="0"/>
        </a:spcBef>
        <a:buNone/>
        <a:defRPr sz="3400" b="0" i="0" kern="1200">
          <a:solidFill>
            <a:schemeClr val="tx1"/>
          </a:solidFill>
          <a:latin typeface="+mj-lt"/>
          <a:ea typeface="+mj-ea"/>
          <a:cs typeface="+mj-cs"/>
        </a:defRPr>
      </a:lvl1pPr>
    </p:titleStyle>
    <p:bodyStyle>
      <a:lvl1pPr marL="302066" marR="0" indent="-302066" algn="l" defTabSz="966612" rtl="0" eaLnBrk="1" fontAlgn="auto" latinLnBrk="0" hangingPunct="1">
        <a:lnSpc>
          <a:spcPct val="100000"/>
        </a:lnSpc>
        <a:spcBef>
          <a:spcPts val="0"/>
        </a:spcBef>
        <a:spcAft>
          <a:spcPts val="0"/>
        </a:spcAft>
        <a:buClr>
          <a:srgbClr val="F79646">
            <a:lumMod val="75000"/>
          </a:srgbClr>
        </a:buClr>
        <a:buSzTx/>
        <a:buFont typeface="Arial" panose="020B0604020202020204" pitchFamily="34" charset="0"/>
        <a:buChar char="•"/>
        <a:tabLst/>
        <a:defRPr sz="2100" kern="1200">
          <a:solidFill>
            <a:schemeClr val="tx1"/>
          </a:solidFill>
          <a:latin typeface="+mn-lt"/>
          <a:ea typeface="+mn-ea"/>
          <a:cs typeface="+mn-cs"/>
        </a:defRPr>
      </a:lvl1pPr>
      <a:lvl2pPr marL="785372" marR="0" indent="-302066" algn="l" defTabSz="966612" rtl="0" eaLnBrk="1" fontAlgn="auto" latinLnBrk="0" hangingPunct="1">
        <a:lnSpc>
          <a:spcPct val="100000"/>
        </a:lnSpc>
        <a:spcBef>
          <a:spcPts val="0"/>
        </a:spcBef>
        <a:spcAft>
          <a:spcPts val="0"/>
        </a:spcAft>
        <a:buClr>
          <a:srgbClr val="F79646">
            <a:lumMod val="75000"/>
          </a:srgbClr>
        </a:buClr>
        <a:buSzTx/>
        <a:buFont typeface="Courier New" panose="02070309020205020404" pitchFamily="49" charset="0"/>
        <a:buChar char="o"/>
        <a:tabLst/>
        <a:defRPr sz="1500" kern="1200">
          <a:solidFill>
            <a:schemeClr val="tx1"/>
          </a:solidFill>
          <a:latin typeface="+mn-lt"/>
          <a:ea typeface="+mn-ea"/>
          <a:cs typeface="+mn-cs"/>
        </a:defRPr>
      </a:lvl2pPr>
      <a:lvl3pPr marL="1208265" indent="-302066" algn="l" defTabSz="966612" rtl="0" eaLnBrk="1" latinLnBrk="0" hangingPunct="1">
        <a:lnSpc>
          <a:spcPct val="90000"/>
        </a:lnSpc>
        <a:spcBef>
          <a:spcPts val="529"/>
        </a:spcBef>
        <a:buFont typeface="Wingdings" panose="05000000000000000000" pitchFamily="2" charset="2"/>
        <a:buChar char="§"/>
        <a:defRPr sz="1700" kern="1200">
          <a:solidFill>
            <a:schemeClr val="tx1"/>
          </a:solidFill>
          <a:latin typeface="+mn-lt"/>
          <a:ea typeface="+mn-ea"/>
          <a:cs typeface="+mn-cs"/>
        </a:defRPr>
      </a:lvl3pPr>
      <a:lvl4pPr marL="1691571" indent="-302066" algn="l" defTabSz="966612" rtl="0" eaLnBrk="1" latinLnBrk="0" hangingPunct="1">
        <a:lnSpc>
          <a:spcPct val="90000"/>
        </a:lnSpc>
        <a:spcBef>
          <a:spcPts val="529"/>
        </a:spcBef>
        <a:buFont typeface="Wingdings" panose="05000000000000000000" pitchFamily="2" charset="2"/>
        <a:buChar char="q"/>
        <a:defRPr sz="1900" kern="1200">
          <a:solidFill>
            <a:schemeClr val="tx1"/>
          </a:solidFill>
          <a:latin typeface="+mn-lt"/>
          <a:ea typeface="+mn-ea"/>
          <a:cs typeface="+mn-cs"/>
        </a:defRPr>
      </a:lvl4pPr>
      <a:lvl5pPr marL="2174878"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5pPr>
      <a:lvl6pPr marL="2658184"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6pPr>
      <a:lvl7pPr marL="3141490"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7pPr>
      <a:lvl8pPr marL="3624796"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8pPr>
      <a:lvl9pPr marL="4108102"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5" cstate="print">
            <a:extLst>
              <a:ext uri="{28A0092B-C50C-407E-A947-70E740481C1C}">
                <a14:useLocalDpi xmlns:a14="http://schemas.microsoft.com/office/drawing/2010/main" val="0"/>
              </a:ext>
            </a:extLst>
          </a:blip>
          <a:srcRect t="66667"/>
          <a:stretch/>
        </p:blipFill>
        <p:spPr>
          <a:xfrm>
            <a:off x="-60808" y="4876800"/>
            <a:ext cx="9662008" cy="2438400"/>
          </a:xfrm>
          <a:prstGeom prst="rect">
            <a:avLst/>
          </a:prstGeom>
        </p:spPr>
      </p:pic>
      <p:sp>
        <p:nvSpPr>
          <p:cNvPr id="2" name="Title Placeholder 1"/>
          <p:cNvSpPr>
            <a:spLocks noGrp="1"/>
          </p:cNvSpPr>
          <p:nvPr>
            <p:ph type="title"/>
          </p:nvPr>
        </p:nvSpPr>
        <p:spPr>
          <a:xfrm>
            <a:off x="660083" y="389467"/>
            <a:ext cx="8281035" cy="1413934"/>
          </a:xfrm>
          <a:prstGeom prst="rect">
            <a:avLst/>
          </a:prstGeom>
        </p:spPr>
        <p:txBody>
          <a:bodyPr vert="horz" lIns="96661" tIns="48331" rIns="96661" bIns="4833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60083" y="1947333"/>
            <a:ext cx="8281035" cy="4641427"/>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5285977"/>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Lst>
  <p:timing>
    <p:tnLst>
      <p:par>
        <p:cTn id="1" dur="indefinite" restart="never" nodeType="tmRoot"/>
      </p:par>
    </p:tnLst>
  </p:timing>
  <p:hf hdr="0" ftr="0" dt="0"/>
  <p:txStyles>
    <p:titleStyle>
      <a:lvl1pPr algn="l" defTabSz="966612" rtl="0" eaLnBrk="1" latinLnBrk="0" hangingPunct="1">
        <a:lnSpc>
          <a:spcPct val="90000"/>
        </a:lnSpc>
        <a:spcBef>
          <a:spcPct val="0"/>
        </a:spcBef>
        <a:buNone/>
        <a:defRPr sz="4700" kern="1200">
          <a:solidFill>
            <a:schemeClr val="tx1"/>
          </a:solidFill>
          <a:latin typeface="+mj-lt"/>
          <a:ea typeface="+mj-ea"/>
          <a:cs typeface="+mj-cs"/>
        </a:defRPr>
      </a:lvl1pPr>
    </p:titleStyle>
    <p:bodyStyle>
      <a:lvl1pPr marL="241653" indent="-241653" algn="l" defTabSz="966612" rtl="0" eaLnBrk="1" latinLnBrk="0" hangingPunct="1">
        <a:lnSpc>
          <a:spcPct val="90000"/>
        </a:lnSpc>
        <a:spcBef>
          <a:spcPts val="1057"/>
        </a:spcBef>
        <a:buFont typeface="Arial" panose="020B0604020202020204" pitchFamily="34" charset="0"/>
        <a:buChar char="•"/>
        <a:defRPr sz="3000" kern="1200">
          <a:solidFill>
            <a:schemeClr val="tx1"/>
          </a:solidFill>
          <a:latin typeface="+mn-lt"/>
          <a:ea typeface="+mn-ea"/>
          <a:cs typeface="+mn-cs"/>
        </a:defRPr>
      </a:lvl1pPr>
      <a:lvl2pPr marL="724959" indent="-241653" algn="l" defTabSz="966612" rtl="0" eaLnBrk="1" latinLnBrk="0" hangingPunct="1">
        <a:lnSpc>
          <a:spcPct val="90000"/>
        </a:lnSpc>
        <a:spcBef>
          <a:spcPts val="529"/>
        </a:spcBef>
        <a:buFont typeface="Arial" panose="020B0604020202020204" pitchFamily="34" charset="0"/>
        <a:buChar char="•"/>
        <a:defRPr sz="2500" kern="1200">
          <a:solidFill>
            <a:schemeClr val="tx1"/>
          </a:solidFill>
          <a:latin typeface="+mn-lt"/>
          <a:ea typeface="+mn-ea"/>
          <a:cs typeface="+mn-cs"/>
        </a:defRPr>
      </a:lvl2pPr>
      <a:lvl3pPr marL="1208265" indent="-241653" algn="l" defTabSz="966612" rtl="0" eaLnBrk="1" latinLnBrk="0" hangingPunct="1">
        <a:lnSpc>
          <a:spcPct val="90000"/>
        </a:lnSpc>
        <a:spcBef>
          <a:spcPts val="529"/>
        </a:spcBef>
        <a:buFont typeface="Arial" panose="020B0604020202020204" pitchFamily="34" charset="0"/>
        <a:buChar char="•"/>
        <a:defRPr sz="2100" kern="1200">
          <a:solidFill>
            <a:schemeClr val="tx1"/>
          </a:solidFill>
          <a:latin typeface="+mn-lt"/>
          <a:ea typeface="+mn-ea"/>
          <a:cs typeface="+mn-cs"/>
        </a:defRPr>
      </a:lvl3pPr>
      <a:lvl4pPr marL="1691571"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4pPr>
      <a:lvl5pPr marL="2174878"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5pPr>
      <a:lvl6pPr marL="2658184"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6pPr>
      <a:lvl7pPr marL="3141490"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7pPr>
      <a:lvl8pPr marL="3624796"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8pPr>
      <a:lvl9pPr marL="4108102"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2" descr="C:\Users\MELANI~1.RIG\AppData\Local\Temp\1\PK108D.tmp\FHWA_horizontal_96dpi_600.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60020" y="6502400"/>
            <a:ext cx="1680210" cy="6713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60083" y="959629"/>
            <a:ext cx="8281035" cy="571233"/>
          </a:xfrm>
          <a:prstGeom prst="rect">
            <a:avLst/>
          </a:prstGeom>
        </p:spPr>
        <p:txBody>
          <a:bodyPr vert="horz" lIns="96661" tIns="48331" rIns="96661" bIns="48331" rtlCol="0" anchor="t">
            <a:spAutoFit/>
          </a:bodyPr>
          <a:lstStyle/>
          <a:p>
            <a:pPr algn="l"/>
            <a:r>
              <a:rPr lang="en-US" sz="3400" b="1" i="1" dirty="0" smtClean="0"/>
              <a:t>Content Slide Title, Calibri Bold Italic, 32 Pt</a:t>
            </a:r>
            <a:endParaRPr lang="en-US" sz="3400" b="1" i="1" dirty="0"/>
          </a:p>
        </p:txBody>
      </p:sp>
      <p:sp>
        <p:nvSpPr>
          <p:cNvPr id="3" name="Text Placeholder 2"/>
          <p:cNvSpPr>
            <a:spLocks noGrp="1"/>
          </p:cNvSpPr>
          <p:nvPr>
            <p:ph type="body" idx="1"/>
          </p:nvPr>
        </p:nvSpPr>
        <p:spPr>
          <a:xfrm>
            <a:off x="660083" y="2010990"/>
            <a:ext cx="8281035" cy="4577770"/>
          </a:xfrm>
          <a:prstGeom prst="rect">
            <a:avLst/>
          </a:prstGeom>
        </p:spPr>
        <p:txBody>
          <a:bodyPr vert="horz" lIns="96661" tIns="48331" rIns="96661" bIns="48331" rtlCol="0">
            <a:normAutofit/>
          </a:bodyPr>
          <a:lstStyle/>
          <a:p>
            <a:pPr marL="0" marR="0" lvl="0" indent="0" algn="l" defTabSz="966612" rtl="0" eaLnBrk="1" fontAlgn="auto" latinLnBrk="0" hangingPunct="1">
              <a:lnSpc>
                <a:spcPct val="100000"/>
              </a:lnSpc>
              <a:spcBef>
                <a:spcPts val="0"/>
              </a:spcBef>
              <a:spcAft>
                <a:spcPts val="0"/>
              </a:spcAft>
              <a:buClr>
                <a:srgbClr val="F79646">
                  <a:lumMod val="75000"/>
                </a:srgbClr>
              </a:buClr>
              <a:buSzTx/>
              <a:buFont typeface="Wingdings 3" panose="05040102010807070707" pitchFamily="18" charset="2"/>
              <a:buChar char=""/>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Body text; Main Bullet Calibri 18 Point</a:t>
            </a:r>
          </a:p>
          <a:p>
            <a:pPr marL="483306" marR="0" lvl="1" indent="0" algn="l" defTabSz="966612" rtl="0" eaLnBrk="1" fontAlgn="auto" latinLnBrk="0" hangingPunct="1">
              <a:lnSpc>
                <a:spcPct val="100000"/>
              </a:lnSpc>
              <a:spcBef>
                <a:spcPts val="0"/>
              </a:spcBef>
              <a:spcAft>
                <a:spcPts val="0"/>
              </a:spcAft>
              <a:buClr>
                <a:srgbClr val="F79646">
                  <a:lumMod val="75000"/>
                </a:srgbClr>
              </a:buClr>
              <a:buSzTx/>
              <a:buFont typeface="Wingdings 3" panose="05040102010807070707" pitchFamily="18" charset="2"/>
              <a:buChar char=""/>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Sub-bullet text; Calibri 14 Point</a:t>
            </a:r>
          </a:p>
          <a:p>
            <a:pPr marL="483306" marR="0" lvl="1" indent="0" algn="l" defTabSz="966612" rtl="0" eaLnBrk="1" fontAlgn="auto" latinLnBrk="0" hangingPunct="1">
              <a:lnSpc>
                <a:spcPct val="100000"/>
              </a:lnSpc>
              <a:spcBef>
                <a:spcPts val="0"/>
              </a:spcBef>
              <a:spcAft>
                <a:spcPts val="0"/>
              </a:spcAft>
              <a:buClr>
                <a:srgbClr val="F79646">
                  <a:lumMod val="75000"/>
                </a:srgbClr>
              </a:buClr>
              <a:buSzTx/>
              <a:buFont typeface="Wingdings 3" panose="05040102010807070707" pitchFamily="18" charset="2"/>
              <a:buChar char=""/>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Text will never be smaller than 14 Point; only two levels of bullets</a:t>
            </a:r>
          </a:p>
          <a:p>
            <a:pPr marL="483306" marR="0" lvl="1" indent="0" algn="l" defTabSz="966612" rtl="0" eaLnBrk="1" fontAlgn="auto" latinLnBrk="0" hangingPunct="1">
              <a:lnSpc>
                <a:spcPct val="100000"/>
              </a:lnSpc>
              <a:spcBef>
                <a:spcPts val="0"/>
              </a:spcBef>
              <a:spcAft>
                <a:spcPts val="0"/>
              </a:spcAft>
              <a:buClr>
                <a:srgbClr val="F79646">
                  <a:lumMod val="75000"/>
                </a:srgbClr>
              </a:buClr>
              <a:buSzTx/>
              <a:buFont typeface="Wingdings 3" panose="05040102010807070707" pitchFamily="18" charset="2"/>
              <a:buChar char=""/>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Do not breach the mark or page number</a:t>
            </a:r>
          </a:p>
          <a:p>
            <a:pPr marL="906199" marR="0" lvl="2" indent="0" algn="l" defTabSz="966612" rtl="0" eaLnBrk="1" fontAlgn="auto" latinLnBrk="0" hangingPunct="1">
              <a:lnSpc>
                <a:spcPct val="100000"/>
              </a:lnSpc>
              <a:spcBef>
                <a:spcPts val="0"/>
              </a:spcBef>
              <a:spcAft>
                <a:spcPts val="0"/>
              </a:spcAft>
              <a:buClr>
                <a:srgbClr val="F79646">
                  <a:lumMod val="75000"/>
                </a:srgbClr>
              </a:buClr>
              <a:buSzTx/>
              <a:buFont typeface="Wingdings 3" panose="05040102010807070707" pitchFamily="18" charset="2"/>
              <a:buChar char=""/>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Third level</a:t>
            </a:r>
          </a:p>
          <a:p>
            <a:pPr marL="1389505" marR="0" lvl="3" indent="0" algn="l" defTabSz="966612" rtl="0" eaLnBrk="1" fontAlgn="auto" latinLnBrk="0" hangingPunct="1">
              <a:lnSpc>
                <a:spcPct val="100000"/>
              </a:lnSpc>
              <a:spcBef>
                <a:spcPts val="0"/>
              </a:spcBef>
              <a:spcAft>
                <a:spcPts val="0"/>
              </a:spcAft>
              <a:buClr>
                <a:srgbClr val="F79646">
                  <a:lumMod val="75000"/>
                </a:srgbClr>
              </a:buClr>
              <a:buSzTx/>
              <a:buFont typeface="Wingdings 3" panose="05040102010807070707" pitchFamily="18" charset="2"/>
              <a:buChar char=""/>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Fourth level</a:t>
            </a:r>
          </a:p>
        </p:txBody>
      </p:sp>
      <p:sp>
        <p:nvSpPr>
          <p:cNvPr id="5" name="Footer Placeholder 4"/>
          <p:cNvSpPr>
            <a:spLocks noGrp="1"/>
          </p:cNvSpPr>
          <p:nvPr>
            <p:ph type="ftr" sz="quarter" idx="3"/>
          </p:nvPr>
        </p:nvSpPr>
        <p:spPr>
          <a:xfrm>
            <a:off x="3180398" y="6780107"/>
            <a:ext cx="3240405" cy="389467"/>
          </a:xfrm>
          <a:prstGeom prst="rect">
            <a:avLst/>
          </a:prstGeom>
        </p:spPr>
        <p:txBody>
          <a:bodyPr vert="horz" lIns="96661" tIns="48331" rIns="96661" bIns="48331" rtlCol="0" anchor="ctr"/>
          <a:lstStyle>
            <a:lvl1pPr algn="ctr">
              <a:defRPr sz="1300">
                <a:solidFill>
                  <a:schemeClr val="tx1">
                    <a:tint val="75000"/>
                  </a:schemeClr>
                </a:solidFill>
              </a:defRPr>
            </a:lvl1pPr>
          </a:lstStyle>
          <a:p>
            <a:pPr defTabSz="966612" fontAlgn="auto">
              <a:spcBef>
                <a:spcPts val="0"/>
              </a:spcBef>
              <a:spcAft>
                <a:spcPts val="0"/>
              </a:spcAft>
            </a:pPr>
            <a:endParaRPr lang="en-US" dirty="0">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780848" y="6780107"/>
            <a:ext cx="2160270" cy="389467"/>
          </a:xfrm>
          <a:prstGeom prst="rect">
            <a:avLst/>
          </a:prstGeom>
        </p:spPr>
        <p:txBody>
          <a:bodyPr vert="horz" lIns="96661" tIns="48331" rIns="96661" bIns="48331" rtlCol="0" anchor="ctr"/>
          <a:lstStyle>
            <a:lvl1pPr algn="r">
              <a:defRPr sz="1300">
                <a:solidFill>
                  <a:schemeClr val="tx1">
                    <a:tint val="75000"/>
                  </a:schemeClr>
                </a:solidFill>
              </a:defRPr>
            </a:lvl1pPr>
          </a:lstStyle>
          <a:p>
            <a:pPr defTabSz="966612" fontAlgn="auto">
              <a:spcBef>
                <a:spcPts val="0"/>
              </a:spcBef>
              <a:spcAft>
                <a:spcPts val="0"/>
              </a:spcAft>
            </a:pPr>
            <a:fld id="{4BF40BF4-B92C-4180-9070-D3853DB697EB}" type="slidenum">
              <a:rPr lang="en-US" smtClean="0">
                <a:solidFill>
                  <a:prstClr val="black">
                    <a:tint val="75000"/>
                  </a:prstClr>
                </a:solidFill>
                <a:latin typeface="Calibri" panose="020F0502020204030204"/>
              </a:rPr>
              <a:pPr defTabSz="966612" fontAlgn="auto">
                <a:spcBef>
                  <a:spcPts val="0"/>
                </a:spcBef>
                <a:spcAft>
                  <a:spcPts val="0"/>
                </a:spcAft>
              </a:pPr>
              <a:t>‹#›</a:t>
            </a:fld>
            <a:endParaRPr lang="en-US">
              <a:solidFill>
                <a:prstClr val="black">
                  <a:tint val="75000"/>
                </a:prstClr>
              </a:solidFill>
              <a:latin typeface="Calibri" panose="020F0502020204030204"/>
            </a:endParaRPr>
          </a:p>
        </p:txBody>
      </p:sp>
      <p:cxnSp>
        <p:nvCxnSpPr>
          <p:cNvPr id="8" name="Straight Connector 7"/>
          <p:cNvCxnSpPr/>
          <p:nvPr userDrawn="1"/>
        </p:nvCxnSpPr>
        <p:spPr>
          <a:xfrm>
            <a:off x="160020" y="894080"/>
            <a:ext cx="7840980"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160020" y="9369"/>
            <a:ext cx="9289473" cy="1051363"/>
            <a:chOff x="152400" y="8783"/>
            <a:chExt cx="8847117" cy="985653"/>
          </a:xfrm>
        </p:grpSpPr>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5424" t="1" r="77153" b="85627"/>
            <a:stretch/>
          </p:blipFill>
          <p:spPr>
            <a:xfrm>
              <a:off x="7467600" y="8783"/>
              <a:ext cx="1531917" cy="985653"/>
            </a:xfrm>
            <a:prstGeom prst="rect">
              <a:avLst/>
            </a:prstGeom>
          </p:spPr>
        </p:pic>
        <p:cxnSp>
          <p:nvCxnSpPr>
            <p:cNvPr id="11" name="Straight Connector 10"/>
            <p:cNvCxnSpPr/>
            <p:nvPr/>
          </p:nvCxnSpPr>
          <p:spPr>
            <a:xfrm>
              <a:off x="152400" y="838200"/>
              <a:ext cx="7467600"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2168994"/>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Lst>
  <p:hf hdr="0" ftr="0" dt="0"/>
  <p:txStyles>
    <p:titleStyle>
      <a:lvl1pPr algn="l" defTabSz="966612" rtl="0" eaLnBrk="1" latinLnBrk="0" hangingPunct="1">
        <a:lnSpc>
          <a:spcPct val="90000"/>
        </a:lnSpc>
        <a:spcBef>
          <a:spcPct val="0"/>
        </a:spcBef>
        <a:buNone/>
        <a:defRPr sz="3400" b="0" i="0" kern="1200">
          <a:solidFill>
            <a:schemeClr val="tx1"/>
          </a:solidFill>
          <a:latin typeface="+mj-lt"/>
          <a:ea typeface="+mj-ea"/>
          <a:cs typeface="+mj-cs"/>
        </a:defRPr>
      </a:lvl1pPr>
    </p:titleStyle>
    <p:bodyStyle>
      <a:lvl1pPr marL="302066" marR="0" indent="-302066" algn="l" defTabSz="966612" rtl="0" eaLnBrk="1" fontAlgn="auto" latinLnBrk="0" hangingPunct="1">
        <a:lnSpc>
          <a:spcPct val="100000"/>
        </a:lnSpc>
        <a:spcBef>
          <a:spcPts val="0"/>
        </a:spcBef>
        <a:spcAft>
          <a:spcPts val="0"/>
        </a:spcAft>
        <a:buClr>
          <a:srgbClr val="F79646">
            <a:lumMod val="75000"/>
          </a:srgbClr>
        </a:buClr>
        <a:buSzTx/>
        <a:buFont typeface="Arial" panose="020B0604020202020204" pitchFamily="34" charset="0"/>
        <a:buChar char="•"/>
        <a:tabLst/>
        <a:defRPr sz="2100" kern="1200">
          <a:solidFill>
            <a:schemeClr val="tx1"/>
          </a:solidFill>
          <a:latin typeface="+mn-lt"/>
          <a:ea typeface="+mn-ea"/>
          <a:cs typeface="+mn-cs"/>
        </a:defRPr>
      </a:lvl1pPr>
      <a:lvl2pPr marL="785372" marR="0" indent="-302066" algn="l" defTabSz="966612" rtl="0" eaLnBrk="1" fontAlgn="auto" latinLnBrk="0" hangingPunct="1">
        <a:lnSpc>
          <a:spcPct val="100000"/>
        </a:lnSpc>
        <a:spcBef>
          <a:spcPts val="0"/>
        </a:spcBef>
        <a:spcAft>
          <a:spcPts val="0"/>
        </a:spcAft>
        <a:buClr>
          <a:srgbClr val="F79646">
            <a:lumMod val="75000"/>
          </a:srgbClr>
        </a:buClr>
        <a:buSzTx/>
        <a:buFont typeface="Courier New" panose="02070309020205020404" pitchFamily="49" charset="0"/>
        <a:buChar char="o"/>
        <a:tabLst/>
        <a:defRPr sz="1500" kern="1200">
          <a:solidFill>
            <a:schemeClr val="tx1"/>
          </a:solidFill>
          <a:latin typeface="+mn-lt"/>
          <a:ea typeface="+mn-ea"/>
          <a:cs typeface="+mn-cs"/>
        </a:defRPr>
      </a:lvl2pPr>
      <a:lvl3pPr marL="1208265" indent="-302066" algn="l" defTabSz="966612" rtl="0" eaLnBrk="1" latinLnBrk="0" hangingPunct="1">
        <a:lnSpc>
          <a:spcPct val="90000"/>
        </a:lnSpc>
        <a:spcBef>
          <a:spcPts val="529"/>
        </a:spcBef>
        <a:buFont typeface="Wingdings" panose="05000000000000000000" pitchFamily="2" charset="2"/>
        <a:buChar char="§"/>
        <a:defRPr sz="1700" kern="1200">
          <a:solidFill>
            <a:schemeClr val="tx1"/>
          </a:solidFill>
          <a:latin typeface="+mn-lt"/>
          <a:ea typeface="+mn-ea"/>
          <a:cs typeface="+mn-cs"/>
        </a:defRPr>
      </a:lvl3pPr>
      <a:lvl4pPr marL="1691571" indent="-302066" algn="l" defTabSz="966612" rtl="0" eaLnBrk="1" latinLnBrk="0" hangingPunct="1">
        <a:lnSpc>
          <a:spcPct val="90000"/>
        </a:lnSpc>
        <a:spcBef>
          <a:spcPts val="529"/>
        </a:spcBef>
        <a:buFont typeface="Wingdings" panose="05000000000000000000" pitchFamily="2" charset="2"/>
        <a:buChar char="q"/>
        <a:defRPr sz="1900" kern="1200">
          <a:solidFill>
            <a:schemeClr val="tx1"/>
          </a:solidFill>
          <a:latin typeface="+mn-lt"/>
          <a:ea typeface="+mn-ea"/>
          <a:cs typeface="+mn-cs"/>
        </a:defRPr>
      </a:lvl4pPr>
      <a:lvl5pPr marL="2174878"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5pPr>
      <a:lvl6pPr marL="2658184"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6pPr>
      <a:lvl7pPr marL="3141490"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7pPr>
      <a:lvl8pPr marL="3624796"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8pPr>
      <a:lvl9pPr marL="4108102"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5" cstate="print">
            <a:extLst>
              <a:ext uri="{28A0092B-C50C-407E-A947-70E740481C1C}">
                <a14:useLocalDpi xmlns:a14="http://schemas.microsoft.com/office/drawing/2010/main" val="0"/>
              </a:ext>
            </a:extLst>
          </a:blip>
          <a:srcRect t="66667"/>
          <a:stretch/>
        </p:blipFill>
        <p:spPr>
          <a:xfrm>
            <a:off x="-60808" y="4876800"/>
            <a:ext cx="9662008" cy="2438400"/>
          </a:xfrm>
          <a:prstGeom prst="rect">
            <a:avLst/>
          </a:prstGeom>
        </p:spPr>
      </p:pic>
      <p:sp>
        <p:nvSpPr>
          <p:cNvPr id="2" name="Title Placeholder 1"/>
          <p:cNvSpPr>
            <a:spLocks noGrp="1"/>
          </p:cNvSpPr>
          <p:nvPr>
            <p:ph type="title"/>
          </p:nvPr>
        </p:nvSpPr>
        <p:spPr>
          <a:xfrm>
            <a:off x="660083" y="389467"/>
            <a:ext cx="8281035" cy="1413934"/>
          </a:xfrm>
          <a:prstGeom prst="rect">
            <a:avLst/>
          </a:prstGeom>
        </p:spPr>
        <p:txBody>
          <a:bodyPr vert="horz" lIns="96661" tIns="48331" rIns="96661" bIns="4833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60083" y="1947333"/>
            <a:ext cx="8281035" cy="4641427"/>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6013500"/>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Lst>
  <p:timing>
    <p:tnLst>
      <p:par>
        <p:cTn id="1" dur="indefinite" restart="never" nodeType="tmRoot"/>
      </p:par>
    </p:tnLst>
  </p:timing>
  <p:hf hdr="0" ftr="0" dt="0"/>
  <p:txStyles>
    <p:titleStyle>
      <a:lvl1pPr algn="l" defTabSz="966612" rtl="0" eaLnBrk="1" latinLnBrk="0" hangingPunct="1">
        <a:lnSpc>
          <a:spcPct val="90000"/>
        </a:lnSpc>
        <a:spcBef>
          <a:spcPct val="0"/>
        </a:spcBef>
        <a:buNone/>
        <a:defRPr sz="4700" kern="1200">
          <a:solidFill>
            <a:schemeClr val="tx1"/>
          </a:solidFill>
          <a:latin typeface="+mj-lt"/>
          <a:ea typeface="+mj-ea"/>
          <a:cs typeface="+mj-cs"/>
        </a:defRPr>
      </a:lvl1pPr>
    </p:titleStyle>
    <p:bodyStyle>
      <a:lvl1pPr marL="241653" indent="-241653" algn="l" defTabSz="966612" rtl="0" eaLnBrk="1" latinLnBrk="0" hangingPunct="1">
        <a:lnSpc>
          <a:spcPct val="90000"/>
        </a:lnSpc>
        <a:spcBef>
          <a:spcPts val="1057"/>
        </a:spcBef>
        <a:buFont typeface="Arial" panose="020B0604020202020204" pitchFamily="34" charset="0"/>
        <a:buChar char="•"/>
        <a:defRPr sz="3000" kern="1200">
          <a:solidFill>
            <a:schemeClr val="tx1"/>
          </a:solidFill>
          <a:latin typeface="+mn-lt"/>
          <a:ea typeface="+mn-ea"/>
          <a:cs typeface="+mn-cs"/>
        </a:defRPr>
      </a:lvl1pPr>
      <a:lvl2pPr marL="724959" indent="-241653" algn="l" defTabSz="966612" rtl="0" eaLnBrk="1" latinLnBrk="0" hangingPunct="1">
        <a:lnSpc>
          <a:spcPct val="90000"/>
        </a:lnSpc>
        <a:spcBef>
          <a:spcPts val="529"/>
        </a:spcBef>
        <a:buFont typeface="Arial" panose="020B0604020202020204" pitchFamily="34" charset="0"/>
        <a:buChar char="•"/>
        <a:defRPr sz="2500" kern="1200">
          <a:solidFill>
            <a:schemeClr val="tx1"/>
          </a:solidFill>
          <a:latin typeface="+mn-lt"/>
          <a:ea typeface="+mn-ea"/>
          <a:cs typeface="+mn-cs"/>
        </a:defRPr>
      </a:lvl2pPr>
      <a:lvl3pPr marL="1208265" indent="-241653" algn="l" defTabSz="966612" rtl="0" eaLnBrk="1" latinLnBrk="0" hangingPunct="1">
        <a:lnSpc>
          <a:spcPct val="90000"/>
        </a:lnSpc>
        <a:spcBef>
          <a:spcPts val="529"/>
        </a:spcBef>
        <a:buFont typeface="Arial" panose="020B0604020202020204" pitchFamily="34" charset="0"/>
        <a:buChar char="•"/>
        <a:defRPr sz="2100" kern="1200">
          <a:solidFill>
            <a:schemeClr val="tx1"/>
          </a:solidFill>
          <a:latin typeface="+mn-lt"/>
          <a:ea typeface="+mn-ea"/>
          <a:cs typeface="+mn-cs"/>
        </a:defRPr>
      </a:lvl3pPr>
      <a:lvl4pPr marL="1691571"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4pPr>
      <a:lvl5pPr marL="2174878"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5pPr>
      <a:lvl6pPr marL="2658184"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6pPr>
      <a:lvl7pPr marL="3141490"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7pPr>
      <a:lvl8pPr marL="3624796"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8pPr>
      <a:lvl9pPr marL="4108102"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2" descr="C:\Users\MELANI~1.RIG\AppData\Local\Temp\1\PK108D.tmp\FHWA_horizontal_96dpi_600.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60020" y="6502400"/>
            <a:ext cx="1680210" cy="6713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60083" y="959629"/>
            <a:ext cx="8281035" cy="571233"/>
          </a:xfrm>
          <a:prstGeom prst="rect">
            <a:avLst/>
          </a:prstGeom>
        </p:spPr>
        <p:txBody>
          <a:bodyPr vert="horz" lIns="96661" tIns="48331" rIns="96661" bIns="48331" rtlCol="0" anchor="t">
            <a:spAutoFit/>
          </a:bodyPr>
          <a:lstStyle/>
          <a:p>
            <a:pPr algn="l"/>
            <a:r>
              <a:rPr lang="en-US" sz="3400" b="1" i="1" dirty="0" smtClean="0"/>
              <a:t>Content Slide Title, Calibri Bold Italic, 32 Pt</a:t>
            </a:r>
            <a:endParaRPr lang="en-US" sz="3400" b="1" i="1" dirty="0"/>
          </a:p>
        </p:txBody>
      </p:sp>
      <p:sp>
        <p:nvSpPr>
          <p:cNvPr id="3" name="Text Placeholder 2"/>
          <p:cNvSpPr>
            <a:spLocks noGrp="1"/>
          </p:cNvSpPr>
          <p:nvPr>
            <p:ph type="body" idx="1"/>
          </p:nvPr>
        </p:nvSpPr>
        <p:spPr>
          <a:xfrm>
            <a:off x="660083" y="2010990"/>
            <a:ext cx="8281035" cy="4577770"/>
          </a:xfrm>
          <a:prstGeom prst="rect">
            <a:avLst/>
          </a:prstGeom>
        </p:spPr>
        <p:txBody>
          <a:bodyPr vert="horz" lIns="96661" tIns="48331" rIns="96661" bIns="48331" rtlCol="0">
            <a:normAutofit/>
          </a:bodyPr>
          <a:lstStyle/>
          <a:p>
            <a:pPr marL="0" marR="0" lvl="0" indent="0" algn="l" defTabSz="966612" rtl="0" eaLnBrk="1" fontAlgn="auto" latinLnBrk="0" hangingPunct="1">
              <a:lnSpc>
                <a:spcPct val="100000"/>
              </a:lnSpc>
              <a:spcBef>
                <a:spcPts val="0"/>
              </a:spcBef>
              <a:spcAft>
                <a:spcPts val="0"/>
              </a:spcAft>
              <a:buClr>
                <a:srgbClr val="F79646">
                  <a:lumMod val="75000"/>
                </a:srgbClr>
              </a:buClr>
              <a:buSzTx/>
              <a:buFont typeface="Wingdings 3" panose="05040102010807070707" pitchFamily="18" charset="2"/>
              <a:buChar char=""/>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Body text; Main Bullet Calibri 18 Point</a:t>
            </a:r>
          </a:p>
          <a:p>
            <a:pPr marL="483306" marR="0" lvl="1" indent="0" algn="l" defTabSz="966612" rtl="0" eaLnBrk="1" fontAlgn="auto" latinLnBrk="0" hangingPunct="1">
              <a:lnSpc>
                <a:spcPct val="100000"/>
              </a:lnSpc>
              <a:spcBef>
                <a:spcPts val="0"/>
              </a:spcBef>
              <a:spcAft>
                <a:spcPts val="0"/>
              </a:spcAft>
              <a:buClr>
                <a:srgbClr val="F79646">
                  <a:lumMod val="75000"/>
                </a:srgbClr>
              </a:buClr>
              <a:buSzTx/>
              <a:buFont typeface="Wingdings 3" panose="05040102010807070707" pitchFamily="18" charset="2"/>
              <a:buChar char=""/>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Sub-bullet text; Calibri 14 Point</a:t>
            </a:r>
          </a:p>
          <a:p>
            <a:pPr marL="483306" marR="0" lvl="1" indent="0" algn="l" defTabSz="966612" rtl="0" eaLnBrk="1" fontAlgn="auto" latinLnBrk="0" hangingPunct="1">
              <a:lnSpc>
                <a:spcPct val="100000"/>
              </a:lnSpc>
              <a:spcBef>
                <a:spcPts val="0"/>
              </a:spcBef>
              <a:spcAft>
                <a:spcPts val="0"/>
              </a:spcAft>
              <a:buClr>
                <a:srgbClr val="F79646">
                  <a:lumMod val="75000"/>
                </a:srgbClr>
              </a:buClr>
              <a:buSzTx/>
              <a:buFont typeface="Wingdings 3" panose="05040102010807070707" pitchFamily="18" charset="2"/>
              <a:buChar char=""/>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Text will never be smaller than 14 Point; only two levels of bullets</a:t>
            </a:r>
          </a:p>
          <a:p>
            <a:pPr marL="483306" marR="0" lvl="1" indent="0" algn="l" defTabSz="966612" rtl="0" eaLnBrk="1" fontAlgn="auto" latinLnBrk="0" hangingPunct="1">
              <a:lnSpc>
                <a:spcPct val="100000"/>
              </a:lnSpc>
              <a:spcBef>
                <a:spcPts val="0"/>
              </a:spcBef>
              <a:spcAft>
                <a:spcPts val="0"/>
              </a:spcAft>
              <a:buClr>
                <a:srgbClr val="F79646">
                  <a:lumMod val="75000"/>
                </a:srgbClr>
              </a:buClr>
              <a:buSzTx/>
              <a:buFont typeface="Wingdings 3" panose="05040102010807070707" pitchFamily="18" charset="2"/>
              <a:buChar char=""/>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Do not breach the mark or page number</a:t>
            </a:r>
          </a:p>
          <a:p>
            <a:pPr marL="906199" marR="0" lvl="2" indent="0" algn="l" defTabSz="966612" rtl="0" eaLnBrk="1" fontAlgn="auto" latinLnBrk="0" hangingPunct="1">
              <a:lnSpc>
                <a:spcPct val="100000"/>
              </a:lnSpc>
              <a:spcBef>
                <a:spcPts val="0"/>
              </a:spcBef>
              <a:spcAft>
                <a:spcPts val="0"/>
              </a:spcAft>
              <a:buClr>
                <a:srgbClr val="F79646">
                  <a:lumMod val="75000"/>
                </a:srgbClr>
              </a:buClr>
              <a:buSzTx/>
              <a:buFont typeface="Wingdings 3" panose="05040102010807070707" pitchFamily="18" charset="2"/>
              <a:buChar char=""/>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Third level</a:t>
            </a:r>
          </a:p>
          <a:p>
            <a:pPr marL="1389505" marR="0" lvl="3" indent="0" algn="l" defTabSz="966612" rtl="0" eaLnBrk="1" fontAlgn="auto" latinLnBrk="0" hangingPunct="1">
              <a:lnSpc>
                <a:spcPct val="100000"/>
              </a:lnSpc>
              <a:spcBef>
                <a:spcPts val="0"/>
              </a:spcBef>
              <a:spcAft>
                <a:spcPts val="0"/>
              </a:spcAft>
              <a:buClr>
                <a:srgbClr val="F79646">
                  <a:lumMod val="75000"/>
                </a:srgbClr>
              </a:buClr>
              <a:buSzTx/>
              <a:buFont typeface="Wingdings 3" panose="05040102010807070707" pitchFamily="18" charset="2"/>
              <a:buChar char=""/>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Fourth level</a:t>
            </a:r>
          </a:p>
        </p:txBody>
      </p:sp>
      <p:sp>
        <p:nvSpPr>
          <p:cNvPr id="5" name="Footer Placeholder 4"/>
          <p:cNvSpPr>
            <a:spLocks noGrp="1"/>
          </p:cNvSpPr>
          <p:nvPr>
            <p:ph type="ftr" sz="quarter" idx="3"/>
          </p:nvPr>
        </p:nvSpPr>
        <p:spPr>
          <a:xfrm>
            <a:off x="3180398" y="6780107"/>
            <a:ext cx="3240405" cy="389467"/>
          </a:xfrm>
          <a:prstGeom prst="rect">
            <a:avLst/>
          </a:prstGeom>
        </p:spPr>
        <p:txBody>
          <a:bodyPr vert="horz" lIns="96661" tIns="48331" rIns="96661" bIns="48331" rtlCol="0" anchor="ctr"/>
          <a:lstStyle>
            <a:lvl1pPr algn="ctr">
              <a:defRPr sz="1300">
                <a:solidFill>
                  <a:schemeClr val="tx1">
                    <a:tint val="75000"/>
                  </a:schemeClr>
                </a:solidFill>
              </a:defRPr>
            </a:lvl1pPr>
          </a:lstStyle>
          <a:p>
            <a:pPr defTabSz="966612" fontAlgn="auto">
              <a:spcBef>
                <a:spcPts val="0"/>
              </a:spcBef>
              <a:spcAft>
                <a:spcPts val="0"/>
              </a:spcAft>
            </a:pPr>
            <a:endParaRPr lang="en-US" dirty="0">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780848" y="6780107"/>
            <a:ext cx="2160270" cy="389467"/>
          </a:xfrm>
          <a:prstGeom prst="rect">
            <a:avLst/>
          </a:prstGeom>
        </p:spPr>
        <p:txBody>
          <a:bodyPr vert="horz" lIns="96661" tIns="48331" rIns="96661" bIns="48331" rtlCol="0" anchor="ctr"/>
          <a:lstStyle>
            <a:lvl1pPr algn="r">
              <a:defRPr sz="1300">
                <a:solidFill>
                  <a:schemeClr val="tx1">
                    <a:tint val="75000"/>
                  </a:schemeClr>
                </a:solidFill>
              </a:defRPr>
            </a:lvl1pPr>
          </a:lstStyle>
          <a:p>
            <a:pPr defTabSz="966612" fontAlgn="auto">
              <a:spcBef>
                <a:spcPts val="0"/>
              </a:spcBef>
              <a:spcAft>
                <a:spcPts val="0"/>
              </a:spcAft>
            </a:pPr>
            <a:fld id="{4BF40BF4-B92C-4180-9070-D3853DB697EB}" type="slidenum">
              <a:rPr lang="en-US" smtClean="0">
                <a:solidFill>
                  <a:prstClr val="black">
                    <a:tint val="75000"/>
                  </a:prstClr>
                </a:solidFill>
                <a:latin typeface="Calibri" panose="020F0502020204030204"/>
              </a:rPr>
              <a:pPr defTabSz="966612" fontAlgn="auto">
                <a:spcBef>
                  <a:spcPts val="0"/>
                </a:spcBef>
                <a:spcAft>
                  <a:spcPts val="0"/>
                </a:spcAft>
              </a:pPr>
              <a:t>‹#›</a:t>
            </a:fld>
            <a:endParaRPr lang="en-US">
              <a:solidFill>
                <a:prstClr val="black">
                  <a:tint val="75000"/>
                </a:prstClr>
              </a:solidFill>
              <a:latin typeface="Calibri" panose="020F0502020204030204"/>
            </a:endParaRPr>
          </a:p>
        </p:txBody>
      </p:sp>
      <p:cxnSp>
        <p:nvCxnSpPr>
          <p:cNvPr id="8" name="Straight Connector 7"/>
          <p:cNvCxnSpPr/>
          <p:nvPr userDrawn="1"/>
        </p:nvCxnSpPr>
        <p:spPr>
          <a:xfrm>
            <a:off x="160020" y="894080"/>
            <a:ext cx="7840980"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160020" y="9369"/>
            <a:ext cx="9289473" cy="1051363"/>
            <a:chOff x="152400" y="8783"/>
            <a:chExt cx="8847117" cy="985653"/>
          </a:xfrm>
        </p:grpSpPr>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l="5424" t="1" r="77153" b="85627"/>
            <a:stretch/>
          </p:blipFill>
          <p:spPr>
            <a:xfrm>
              <a:off x="7467600" y="8783"/>
              <a:ext cx="1531917" cy="985653"/>
            </a:xfrm>
            <a:prstGeom prst="rect">
              <a:avLst/>
            </a:prstGeom>
          </p:spPr>
        </p:pic>
        <p:cxnSp>
          <p:nvCxnSpPr>
            <p:cNvPr id="11" name="Straight Connector 10"/>
            <p:cNvCxnSpPr/>
            <p:nvPr/>
          </p:nvCxnSpPr>
          <p:spPr>
            <a:xfrm>
              <a:off x="152400" y="838200"/>
              <a:ext cx="7467600"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12235013"/>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Lst>
  <p:hf hdr="0" ftr="0" dt="0"/>
  <p:txStyles>
    <p:titleStyle>
      <a:lvl1pPr algn="l" defTabSz="966612" rtl="0" eaLnBrk="1" latinLnBrk="0" hangingPunct="1">
        <a:lnSpc>
          <a:spcPct val="90000"/>
        </a:lnSpc>
        <a:spcBef>
          <a:spcPct val="0"/>
        </a:spcBef>
        <a:buNone/>
        <a:defRPr sz="3400" b="0" i="0" kern="1200">
          <a:solidFill>
            <a:schemeClr val="tx1"/>
          </a:solidFill>
          <a:latin typeface="+mj-lt"/>
          <a:ea typeface="+mj-ea"/>
          <a:cs typeface="+mj-cs"/>
        </a:defRPr>
      </a:lvl1pPr>
    </p:titleStyle>
    <p:bodyStyle>
      <a:lvl1pPr marL="302066" marR="0" indent="-302066" algn="l" defTabSz="966612" rtl="0" eaLnBrk="1" fontAlgn="auto" latinLnBrk="0" hangingPunct="1">
        <a:lnSpc>
          <a:spcPct val="100000"/>
        </a:lnSpc>
        <a:spcBef>
          <a:spcPts val="0"/>
        </a:spcBef>
        <a:spcAft>
          <a:spcPts val="0"/>
        </a:spcAft>
        <a:buClr>
          <a:srgbClr val="F79646">
            <a:lumMod val="75000"/>
          </a:srgbClr>
        </a:buClr>
        <a:buSzTx/>
        <a:buFont typeface="Arial" panose="020B0604020202020204" pitchFamily="34" charset="0"/>
        <a:buChar char="•"/>
        <a:tabLst/>
        <a:defRPr sz="2100" kern="1200">
          <a:solidFill>
            <a:schemeClr val="tx1"/>
          </a:solidFill>
          <a:latin typeface="+mn-lt"/>
          <a:ea typeface="+mn-ea"/>
          <a:cs typeface="+mn-cs"/>
        </a:defRPr>
      </a:lvl1pPr>
      <a:lvl2pPr marL="785372" marR="0" indent="-302066" algn="l" defTabSz="966612" rtl="0" eaLnBrk="1" fontAlgn="auto" latinLnBrk="0" hangingPunct="1">
        <a:lnSpc>
          <a:spcPct val="100000"/>
        </a:lnSpc>
        <a:spcBef>
          <a:spcPts val="0"/>
        </a:spcBef>
        <a:spcAft>
          <a:spcPts val="0"/>
        </a:spcAft>
        <a:buClr>
          <a:srgbClr val="F79646">
            <a:lumMod val="75000"/>
          </a:srgbClr>
        </a:buClr>
        <a:buSzTx/>
        <a:buFont typeface="Courier New" panose="02070309020205020404" pitchFamily="49" charset="0"/>
        <a:buChar char="o"/>
        <a:tabLst/>
        <a:defRPr sz="1500" kern="1200">
          <a:solidFill>
            <a:schemeClr val="tx1"/>
          </a:solidFill>
          <a:latin typeface="+mn-lt"/>
          <a:ea typeface="+mn-ea"/>
          <a:cs typeface="+mn-cs"/>
        </a:defRPr>
      </a:lvl2pPr>
      <a:lvl3pPr marL="1208265" indent="-302066" algn="l" defTabSz="966612" rtl="0" eaLnBrk="1" latinLnBrk="0" hangingPunct="1">
        <a:lnSpc>
          <a:spcPct val="90000"/>
        </a:lnSpc>
        <a:spcBef>
          <a:spcPts val="529"/>
        </a:spcBef>
        <a:buFont typeface="Wingdings" panose="05000000000000000000" pitchFamily="2" charset="2"/>
        <a:buChar char="§"/>
        <a:defRPr sz="1700" kern="1200">
          <a:solidFill>
            <a:schemeClr val="tx1"/>
          </a:solidFill>
          <a:latin typeface="+mn-lt"/>
          <a:ea typeface="+mn-ea"/>
          <a:cs typeface="+mn-cs"/>
        </a:defRPr>
      </a:lvl3pPr>
      <a:lvl4pPr marL="1691571" indent="-302066" algn="l" defTabSz="966612" rtl="0" eaLnBrk="1" latinLnBrk="0" hangingPunct="1">
        <a:lnSpc>
          <a:spcPct val="90000"/>
        </a:lnSpc>
        <a:spcBef>
          <a:spcPts val="529"/>
        </a:spcBef>
        <a:buFont typeface="Wingdings" panose="05000000000000000000" pitchFamily="2" charset="2"/>
        <a:buChar char="q"/>
        <a:defRPr sz="1900" kern="1200">
          <a:solidFill>
            <a:schemeClr val="tx1"/>
          </a:solidFill>
          <a:latin typeface="+mn-lt"/>
          <a:ea typeface="+mn-ea"/>
          <a:cs typeface="+mn-cs"/>
        </a:defRPr>
      </a:lvl4pPr>
      <a:lvl5pPr marL="2174878"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5pPr>
      <a:lvl6pPr marL="2658184"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6pPr>
      <a:lvl7pPr marL="3141490"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7pPr>
      <a:lvl8pPr marL="3624796"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8pPr>
      <a:lvl9pPr marL="4108102"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5" cstate="print">
            <a:extLst>
              <a:ext uri="{28A0092B-C50C-407E-A947-70E740481C1C}">
                <a14:useLocalDpi xmlns:a14="http://schemas.microsoft.com/office/drawing/2010/main" val="0"/>
              </a:ext>
            </a:extLst>
          </a:blip>
          <a:srcRect t="66667"/>
          <a:stretch/>
        </p:blipFill>
        <p:spPr>
          <a:xfrm>
            <a:off x="-60808" y="4876800"/>
            <a:ext cx="9662008" cy="2438400"/>
          </a:xfrm>
          <a:prstGeom prst="rect">
            <a:avLst/>
          </a:prstGeom>
        </p:spPr>
      </p:pic>
      <p:sp>
        <p:nvSpPr>
          <p:cNvPr id="2" name="Title Placeholder 1"/>
          <p:cNvSpPr>
            <a:spLocks noGrp="1"/>
          </p:cNvSpPr>
          <p:nvPr>
            <p:ph type="title"/>
          </p:nvPr>
        </p:nvSpPr>
        <p:spPr>
          <a:xfrm>
            <a:off x="660083" y="389467"/>
            <a:ext cx="8281035" cy="1413934"/>
          </a:xfrm>
          <a:prstGeom prst="rect">
            <a:avLst/>
          </a:prstGeom>
        </p:spPr>
        <p:txBody>
          <a:bodyPr vert="horz" lIns="96661" tIns="48331" rIns="96661" bIns="4833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60083" y="1947333"/>
            <a:ext cx="8281035" cy="4641427"/>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2030877"/>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Lst>
  <p:timing>
    <p:tnLst>
      <p:par>
        <p:cTn id="1" dur="indefinite" restart="never" nodeType="tmRoot"/>
      </p:par>
    </p:tnLst>
  </p:timing>
  <p:hf hdr="0" ftr="0" dt="0"/>
  <p:txStyles>
    <p:titleStyle>
      <a:lvl1pPr algn="l" defTabSz="966612" rtl="0" eaLnBrk="1" latinLnBrk="0" hangingPunct="1">
        <a:lnSpc>
          <a:spcPct val="90000"/>
        </a:lnSpc>
        <a:spcBef>
          <a:spcPct val="0"/>
        </a:spcBef>
        <a:buNone/>
        <a:defRPr sz="4700" kern="1200">
          <a:solidFill>
            <a:schemeClr val="tx1"/>
          </a:solidFill>
          <a:latin typeface="+mj-lt"/>
          <a:ea typeface="+mj-ea"/>
          <a:cs typeface="+mj-cs"/>
        </a:defRPr>
      </a:lvl1pPr>
    </p:titleStyle>
    <p:bodyStyle>
      <a:lvl1pPr marL="241653" indent="-241653" algn="l" defTabSz="966612" rtl="0" eaLnBrk="1" latinLnBrk="0" hangingPunct="1">
        <a:lnSpc>
          <a:spcPct val="90000"/>
        </a:lnSpc>
        <a:spcBef>
          <a:spcPts val="1057"/>
        </a:spcBef>
        <a:buFont typeface="Arial" panose="020B0604020202020204" pitchFamily="34" charset="0"/>
        <a:buChar char="•"/>
        <a:defRPr sz="3000" kern="1200">
          <a:solidFill>
            <a:schemeClr val="tx1"/>
          </a:solidFill>
          <a:latin typeface="+mn-lt"/>
          <a:ea typeface="+mn-ea"/>
          <a:cs typeface="+mn-cs"/>
        </a:defRPr>
      </a:lvl1pPr>
      <a:lvl2pPr marL="724959" indent="-241653" algn="l" defTabSz="966612" rtl="0" eaLnBrk="1" latinLnBrk="0" hangingPunct="1">
        <a:lnSpc>
          <a:spcPct val="90000"/>
        </a:lnSpc>
        <a:spcBef>
          <a:spcPts val="529"/>
        </a:spcBef>
        <a:buFont typeface="Arial" panose="020B0604020202020204" pitchFamily="34" charset="0"/>
        <a:buChar char="•"/>
        <a:defRPr sz="2500" kern="1200">
          <a:solidFill>
            <a:schemeClr val="tx1"/>
          </a:solidFill>
          <a:latin typeface="+mn-lt"/>
          <a:ea typeface="+mn-ea"/>
          <a:cs typeface="+mn-cs"/>
        </a:defRPr>
      </a:lvl2pPr>
      <a:lvl3pPr marL="1208265" indent="-241653" algn="l" defTabSz="966612" rtl="0" eaLnBrk="1" latinLnBrk="0" hangingPunct="1">
        <a:lnSpc>
          <a:spcPct val="90000"/>
        </a:lnSpc>
        <a:spcBef>
          <a:spcPts val="529"/>
        </a:spcBef>
        <a:buFont typeface="Arial" panose="020B0604020202020204" pitchFamily="34" charset="0"/>
        <a:buChar char="•"/>
        <a:defRPr sz="2100" kern="1200">
          <a:solidFill>
            <a:schemeClr val="tx1"/>
          </a:solidFill>
          <a:latin typeface="+mn-lt"/>
          <a:ea typeface="+mn-ea"/>
          <a:cs typeface="+mn-cs"/>
        </a:defRPr>
      </a:lvl3pPr>
      <a:lvl4pPr marL="1691571"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4pPr>
      <a:lvl5pPr marL="2174878"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5pPr>
      <a:lvl6pPr marL="2658184"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6pPr>
      <a:lvl7pPr marL="3141490"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7pPr>
      <a:lvl8pPr marL="3624796"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8pPr>
      <a:lvl9pPr marL="4108102" indent="-241653" algn="l" defTabSz="966612" rtl="0" eaLnBrk="1" latinLnBrk="0" hangingPunct="1">
        <a:lnSpc>
          <a:spcPct val="90000"/>
        </a:lnSpc>
        <a:spcBef>
          <a:spcPts val="529"/>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https://connectdot.connectsolutions.com/sr500tpmwebroom"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3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3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0.xml"/><Relationship Id="rId3"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6.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9.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0.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1.xml"/><Relationship Id="rId3"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2.xml"/><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3.xml"/><Relationship Id="rId3"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4.xml"/><Relationship Id="rId3"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5.xml"/><Relationship Id="rId3"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6.xml"/><Relationship Id="rId3"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7.xml"/><Relationship Id="rId3"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8.xml"/><Relationship Id="rId3"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9.xml"/><Relationship Id="rId3"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0.xml"/><Relationship Id="rId3"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1.xml"/><Relationship Id="rId3" Type="http://schemas.openxmlformats.org/officeDocument/2006/relationships/image" Target="../media/image3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2.xml"/><Relationship Id="rId3" Type="http://schemas.openxmlformats.org/officeDocument/2006/relationships/image" Target="../media/image3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7.xml"/><Relationship Id="rId3" Type="http://schemas.openxmlformats.org/officeDocument/2006/relationships/image" Target="../media/image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hyperlink" Target="http://www.fhwa.dot.gov/tpm/tpmrequest/" TargetMode="External"/><Relationship Id="rId4" Type="http://schemas.openxmlformats.org/officeDocument/2006/relationships/hyperlink" Target="http://www.fhwa.dot.gov/tpm/tpmrequest/overview.pdf" TargetMode="External"/><Relationship Id="rId5" Type="http://schemas.openxmlformats.org/officeDocument/2006/relationships/hyperlink" Target="http://www.fhwa.dot.gov/tpm/tpmrequest/workshops.pdf" TargetMode="External"/><Relationship Id="rId6" Type="http://schemas.openxmlformats.org/officeDocument/2006/relationships/hyperlink" Target="http://www.tpmtools.org/" TargetMode="External"/><Relationship Id="rId1" Type="http://schemas.openxmlformats.org/officeDocument/2006/relationships/slideLayout" Target="../slideLayouts/slideLayout26.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hyperlink" Target="mailto:michael.nesbitt@dot.gov" TargetMode="External"/><Relationship Id="rId4" Type="http://schemas.openxmlformats.org/officeDocument/2006/relationships/hyperlink" Target="mailto:srichrath@spypondpartners.com" TargetMode="External"/><Relationship Id="rId5" Type="http://schemas.openxmlformats.org/officeDocument/2006/relationships/hyperlink" Target="mailto:cplano@spypondpartners.com" TargetMode="External"/><Relationship Id="rId1" Type="http://schemas.openxmlformats.org/officeDocument/2006/relationships/slideLayout" Target="../slideLayouts/slideLayout41.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3"/>
          <p:cNvSpPr>
            <a:spLocks noGrp="1"/>
          </p:cNvSpPr>
          <p:nvPr>
            <p:ph type="subTitle" idx="1"/>
          </p:nvPr>
        </p:nvSpPr>
        <p:spPr>
          <a:xfrm>
            <a:off x="1207770" y="3086074"/>
            <a:ext cx="7200900" cy="1184077"/>
          </a:xfrm>
        </p:spPr>
        <p:txBody>
          <a:bodyPr>
            <a:normAutofit fontScale="85000" lnSpcReduction="10000"/>
          </a:bodyPr>
          <a:lstStyle/>
          <a:p>
            <a:r>
              <a:rPr lang="en-US" dirty="0"/>
              <a:t>Web Room:  </a:t>
            </a:r>
            <a:r>
              <a:rPr lang="en-US" u="sng" dirty="0">
                <a:hlinkClick r:id="rId3"/>
              </a:rPr>
              <a:t>https://</a:t>
            </a:r>
            <a:r>
              <a:rPr lang="en-US" u="sng" dirty="0" smtClean="0">
                <a:hlinkClick r:id="rId3"/>
              </a:rPr>
              <a:t>connectdot.connectsolutions.com/sr500tpmwebroom</a:t>
            </a:r>
            <a:r>
              <a:rPr lang="en-US" u="sng" dirty="0" smtClean="0"/>
              <a:t>  </a:t>
            </a:r>
          </a:p>
          <a:p>
            <a:r>
              <a:rPr lang="en-US" dirty="0" smtClean="0"/>
              <a:t>Toll-Free </a:t>
            </a:r>
            <a:r>
              <a:rPr lang="en-US" dirty="0"/>
              <a:t>number:  1-800-683-4564   Access Code:  912454</a:t>
            </a:r>
          </a:p>
        </p:txBody>
      </p:sp>
      <p:sp>
        <p:nvSpPr>
          <p:cNvPr id="10" name="Text Placeholder 9"/>
          <p:cNvSpPr>
            <a:spLocks noGrp="1"/>
          </p:cNvSpPr>
          <p:nvPr>
            <p:ph type="body" sz="quarter" idx="10"/>
          </p:nvPr>
        </p:nvSpPr>
        <p:spPr/>
        <p:txBody>
          <a:bodyPr>
            <a:noAutofit/>
          </a:bodyPr>
          <a:lstStyle/>
          <a:p>
            <a:r>
              <a:rPr lang="en-US" sz="2400" dirty="0" smtClean="0"/>
              <a:t>Transportation Performance Management </a:t>
            </a:r>
            <a:endParaRPr lang="en-US" sz="2400" dirty="0"/>
          </a:p>
        </p:txBody>
      </p:sp>
      <p:sp>
        <p:nvSpPr>
          <p:cNvPr id="11" name="Text Placeholder 10"/>
          <p:cNvSpPr>
            <a:spLocks noGrp="1"/>
          </p:cNvSpPr>
          <p:nvPr>
            <p:ph type="body" sz="quarter" idx="11"/>
          </p:nvPr>
        </p:nvSpPr>
        <p:spPr>
          <a:xfrm>
            <a:off x="1177290" y="4576724"/>
            <a:ext cx="7200900" cy="543561"/>
          </a:xfrm>
        </p:spPr>
        <p:txBody>
          <a:bodyPr/>
          <a:lstStyle/>
          <a:p>
            <a:r>
              <a:rPr lang="en-US" sz="2400" dirty="0" smtClean="0"/>
              <a:t>December 5, </a:t>
            </a:r>
            <a:r>
              <a:rPr lang="en-US" sz="2400" dirty="0"/>
              <a:t>2016</a:t>
            </a:r>
            <a:br>
              <a:rPr lang="en-US" sz="2400" dirty="0"/>
            </a:br>
            <a:endParaRPr lang="en-US" sz="2400" dirty="0"/>
          </a:p>
        </p:txBody>
      </p:sp>
      <p:sp>
        <p:nvSpPr>
          <p:cNvPr id="8" name="Title 7"/>
          <p:cNvSpPr>
            <a:spLocks noGrp="1"/>
          </p:cNvSpPr>
          <p:nvPr>
            <p:ph type="title"/>
          </p:nvPr>
        </p:nvSpPr>
        <p:spPr>
          <a:xfrm>
            <a:off x="720090" y="1340284"/>
            <a:ext cx="8161020" cy="1529916"/>
          </a:xfrm>
        </p:spPr>
        <p:txBody>
          <a:bodyPr>
            <a:normAutofit/>
          </a:bodyPr>
          <a:lstStyle/>
          <a:p>
            <a:r>
              <a:rPr lang="en-US" sz="4500" dirty="0" smtClean="0">
                <a:solidFill>
                  <a:prstClr val="black"/>
                </a:solidFill>
              </a:rPr>
              <a:t>TPM Guidebook and TPM CMM Launch</a:t>
            </a:r>
            <a:endParaRPr lang="en-US" sz="4500" dirty="0"/>
          </a:p>
        </p:txBody>
      </p:sp>
    </p:spTree>
    <p:extLst>
      <p:ext uri="{BB962C8B-B14F-4D97-AF65-F5344CB8AC3E}">
        <p14:creationId xmlns:p14="http://schemas.microsoft.com/office/powerpoint/2010/main" val="1191000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1AEBAD-05F8-5D49-A743-EADC8C42C76E}" type="slidenum">
              <a:rPr lang="en-US" smtClean="0">
                <a:solidFill>
                  <a:prstClr val="black">
                    <a:tint val="75000"/>
                  </a:prstClr>
                </a:solidFill>
              </a:rPr>
              <a:pPr/>
              <a:t>10</a:t>
            </a:fld>
            <a:endParaRPr lang="en-US" dirty="0">
              <a:solidFill>
                <a:prstClr val="black">
                  <a:tint val="75000"/>
                </a:prstClr>
              </a:solidFill>
            </a:endParaRPr>
          </a:p>
        </p:txBody>
      </p:sp>
      <p:sp>
        <p:nvSpPr>
          <p:cNvPr id="3" name="Title 2"/>
          <p:cNvSpPr>
            <a:spLocks noGrp="1"/>
          </p:cNvSpPr>
          <p:nvPr>
            <p:ph type="title"/>
          </p:nvPr>
        </p:nvSpPr>
        <p:spPr>
          <a:xfrm>
            <a:off x="660083" y="266209"/>
            <a:ext cx="8281035" cy="571233"/>
          </a:xfrm>
        </p:spPr>
        <p:txBody>
          <a:bodyPr>
            <a:noAutofit/>
          </a:bodyPr>
          <a:lstStyle/>
          <a:p>
            <a:r>
              <a:rPr lang="en-US" sz="4400" dirty="0"/>
              <a:t>Implementation Process</a:t>
            </a:r>
          </a:p>
        </p:txBody>
      </p:sp>
      <p:graphicFrame>
        <p:nvGraphicFramePr>
          <p:cNvPr id="8" name="Diagram 7"/>
          <p:cNvGraphicFramePr/>
          <p:nvPr>
            <p:extLst>
              <p:ext uri="{D42A27DB-BD31-4B8C-83A1-F6EECF244321}">
                <p14:modId xmlns:p14="http://schemas.microsoft.com/office/powerpoint/2010/main" val="4104611950"/>
              </p:ext>
            </p:extLst>
          </p:nvPr>
        </p:nvGraphicFramePr>
        <p:xfrm>
          <a:off x="886518" y="1336383"/>
          <a:ext cx="7378831" cy="5324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p:cNvGrpSpPr/>
          <p:nvPr/>
        </p:nvGrpSpPr>
        <p:grpSpPr>
          <a:xfrm>
            <a:off x="5519474" y="1060516"/>
            <a:ext cx="490193" cy="490193"/>
            <a:chOff x="5420413" y="1517716"/>
            <a:chExt cx="490193" cy="490193"/>
          </a:xfrm>
        </p:grpSpPr>
        <p:sp>
          <p:nvSpPr>
            <p:cNvPr id="7" name="Oval 6"/>
            <p:cNvSpPr/>
            <p:nvPr/>
          </p:nvSpPr>
          <p:spPr>
            <a:xfrm>
              <a:off x="5420413" y="1517716"/>
              <a:ext cx="490193" cy="4901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5495825" y="1545995"/>
              <a:ext cx="348793" cy="443198"/>
            </a:xfrm>
            <a:prstGeom prst="rect">
              <a:avLst/>
            </a:prstGeom>
            <a:noFill/>
          </p:spPr>
          <p:txBody>
            <a:bodyPr wrap="square" rtlCol="0">
              <a:spAutoFit/>
            </a:bodyPr>
            <a:lstStyle/>
            <a:p>
              <a:pPr algn="ctr"/>
              <a:r>
                <a:rPr lang="en-US" sz="2200" b="1" dirty="0">
                  <a:solidFill>
                    <a:srgbClr val="1F497D"/>
                  </a:solidFill>
                  <a:latin typeface="Calibri"/>
                </a:rPr>
                <a:t>1</a:t>
              </a:r>
            </a:p>
          </p:txBody>
        </p:sp>
      </p:grpSp>
      <p:grpSp>
        <p:nvGrpSpPr>
          <p:cNvPr id="12" name="Group 11"/>
          <p:cNvGrpSpPr/>
          <p:nvPr/>
        </p:nvGrpSpPr>
        <p:grpSpPr>
          <a:xfrm>
            <a:off x="7617407" y="2870626"/>
            <a:ext cx="490193" cy="490193"/>
            <a:chOff x="5420413" y="1517716"/>
            <a:chExt cx="490193" cy="490193"/>
          </a:xfrm>
        </p:grpSpPr>
        <p:sp>
          <p:nvSpPr>
            <p:cNvPr id="13" name="Oval 12"/>
            <p:cNvSpPr/>
            <p:nvPr/>
          </p:nvSpPr>
          <p:spPr>
            <a:xfrm>
              <a:off x="5420413" y="1517716"/>
              <a:ext cx="490193" cy="4901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5495825" y="1545995"/>
              <a:ext cx="348793" cy="443198"/>
            </a:xfrm>
            <a:prstGeom prst="rect">
              <a:avLst/>
            </a:prstGeom>
            <a:noFill/>
          </p:spPr>
          <p:txBody>
            <a:bodyPr wrap="square" rtlCol="0">
              <a:spAutoFit/>
            </a:bodyPr>
            <a:lstStyle/>
            <a:p>
              <a:pPr algn="ctr"/>
              <a:r>
                <a:rPr lang="en-US" sz="2200" b="1" dirty="0">
                  <a:solidFill>
                    <a:srgbClr val="1F497D"/>
                  </a:solidFill>
                  <a:latin typeface="Calibri"/>
                </a:rPr>
                <a:t>2</a:t>
              </a:r>
            </a:p>
          </p:txBody>
        </p:sp>
      </p:grpSp>
      <p:grpSp>
        <p:nvGrpSpPr>
          <p:cNvPr id="15" name="Group 14"/>
          <p:cNvGrpSpPr/>
          <p:nvPr/>
        </p:nvGrpSpPr>
        <p:grpSpPr>
          <a:xfrm>
            <a:off x="3346829" y="2895685"/>
            <a:ext cx="490193" cy="490193"/>
            <a:chOff x="5420413" y="1517716"/>
            <a:chExt cx="490193" cy="490193"/>
          </a:xfrm>
        </p:grpSpPr>
        <p:sp>
          <p:nvSpPr>
            <p:cNvPr id="16" name="Oval 15"/>
            <p:cNvSpPr/>
            <p:nvPr/>
          </p:nvSpPr>
          <p:spPr>
            <a:xfrm>
              <a:off x="5420413" y="1517716"/>
              <a:ext cx="490193" cy="4901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5495825" y="1545995"/>
              <a:ext cx="348793" cy="443198"/>
            </a:xfrm>
            <a:prstGeom prst="rect">
              <a:avLst/>
            </a:prstGeom>
            <a:noFill/>
          </p:spPr>
          <p:txBody>
            <a:bodyPr wrap="square" rtlCol="0">
              <a:spAutoFit/>
            </a:bodyPr>
            <a:lstStyle/>
            <a:p>
              <a:pPr algn="ctr"/>
              <a:r>
                <a:rPr lang="en-US" sz="2200" b="1" dirty="0">
                  <a:solidFill>
                    <a:srgbClr val="1F497D"/>
                  </a:solidFill>
                  <a:latin typeface="Calibri"/>
                </a:rPr>
                <a:t>5</a:t>
              </a:r>
            </a:p>
          </p:txBody>
        </p:sp>
      </p:grpSp>
      <p:grpSp>
        <p:nvGrpSpPr>
          <p:cNvPr id="18" name="Group 17"/>
          <p:cNvGrpSpPr/>
          <p:nvPr/>
        </p:nvGrpSpPr>
        <p:grpSpPr>
          <a:xfrm>
            <a:off x="4026737" y="5075700"/>
            <a:ext cx="490193" cy="490193"/>
            <a:chOff x="5420413" y="1517716"/>
            <a:chExt cx="490193" cy="490193"/>
          </a:xfrm>
        </p:grpSpPr>
        <p:sp>
          <p:nvSpPr>
            <p:cNvPr id="19" name="Oval 18"/>
            <p:cNvSpPr/>
            <p:nvPr/>
          </p:nvSpPr>
          <p:spPr>
            <a:xfrm>
              <a:off x="5420413" y="1517716"/>
              <a:ext cx="490193" cy="4901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TextBox 19"/>
            <p:cNvSpPr txBox="1"/>
            <p:nvPr/>
          </p:nvSpPr>
          <p:spPr>
            <a:xfrm>
              <a:off x="5495825" y="1545995"/>
              <a:ext cx="348793" cy="443198"/>
            </a:xfrm>
            <a:prstGeom prst="rect">
              <a:avLst/>
            </a:prstGeom>
            <a:noFill/>
          </p:spPr>
          <p:txBody>
            <a:bodyPr wrap="square" rtlCol="0">
              <a:spAutoFit/>
            </a:bodyPr>
            <a:lstStyle/>
            <a:p>
              <a:pPr algn="ctr"/>
              <a:r>
                <a:rPr lang="en-US" sz="2200" b="1" dirty="0">
                  <a:solidFill>
                    <a:srgbClr val="1F497D"/>
                  </a:solidFill>
                  <a:latin typeface="Calibri"/>
                </a:rPr>
                <a:t>4</a:t>
              </a:r>
            </a:p>
          </p:txBody>
        </p:sp>
      </p:grpSp>
      <p:grpSp>
        <p:nvGrpSpPr>
          <p:cNvPr id="21" name="Group 20"/>
          <p:cNvGrpSpPr/>
          <p:nvPr/>
        </p:nvGrpSpPr>
        <p:grpSpPr>
          <a:xfrm>
            <a:off x="6919036" y="5058652"/>
            <a:ext cx="490193" cy="490193"/>
            <a:chOff x="5420413" y="1517716"/>
            <a:chExt cx="490193" cy="490193"/>
          </a:xfrm>
        </p:grpSpPr>
        <p:sp>
          <p:nvSpPr>
            <p:cNvPr id="22" name="Oval 21"/>
            <p:cNvSpPr/>
            <p:nvPr/>
          </p:nvSpPr>
          <p:spPr>
            <a:xfrm>
              <a:off x="5420413" y="1517716"/>
              <a:ext cx="490193" cy="4901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p:nvSpPr>
          <p:spPr>
            <a:xfrm>
              <a:off x="5495825" y="1545995"/>
              <a:ext cx="348793" cy="443198"/>
            </a:xfrm>
            <a:prstGeom prst="rect">
              <a:avLst/>
            </a:prstGeom>
            <a:noFill/>
          </p:spPr>
          <p:txBody>
            <a:bodyPr wrap="square" rtlCol="0">
              <a:spAutoFit/>
            </a:bodyPr>
            <a:lstStyle/>
            <a:p>
              <a:pPr algn="ctr"/>
              <a:r>
                <a:rPr lang="en-US" sz="2200" b="1" dirty="0">
                  <a:solidFill>
                    <a:srgbClr val="1F497D"/>
                  </a:solidFill>
                  <a:latin typeface="Calibri"/>
                </a:rPr>
                <a:t>3</a:t>
              </a:r>
            </a:p>
          </p:txBody>
        </p:sp>
      </p:grpSp>
    </p:spTree>
    <p:extLst>
      <p:ext uri="{BB962C8B-B14F-4D97-AF65-F5344CB8AC3E}">
        <p14:creationId xmlns:p14="http://schemas.microsoft.com/office/powerpoint/2010/main" val="1805619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he TPM Framework showing the ten TPM components and their corresponding subcomponents. Ten components: 01 Strategic Direction, 02 Target Setting, 03 Performance-Based Planning, 04 Performance-Based Programming, 05 Monitoring and Adjustment, 06 Reporting and Communication, A Organization and Culture, B External Collaboration and Coordination, C Data Management, and D Data Usability and Analysi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112" y="906780"/>
            <a:ext cx="6506866" cy="6416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A51AEBAD-05F8-5D49-A743-EADC8C42C76E}" type="slidenum">
              <a:rPr lang="en-US" smtClean="0">
                <a:solidFill>
                  <a:prstClr val="black">
                    <a:tint val="75000"/>
                  </a:prstClr>
                </a:solidFill>
              </a:rPr>
              <a:pPr/>
              <a:t>11</a:t>
            </a:fld>
            <a:endParaRPr lang="en-US" dirty="0">
              <a:solidFill>
                <a:prstClr val="black">
                  <a:tint val="75000"/>
                </a:prstClr>
              </a:solidFill>
            </a:endParaRPr>
          </a:p>
        </p:txBody>
      </p:sp>
      <p:sp>
        <p:nvSpPr>
          <p:cNvPr id="2" name="Title 1"/>
          <p:cNvSpPr>
            <a:spLocks noGrp="1"/>
          </p:cNvSpPr>
          <p:nvPr>
            <p:ph type="title"/>
          </p:nvPr>
        </p:nvSpPr>
        <p:spPr>
          <a:xfrm>
            <a:off x="256046" y="226735"/>
            <a:ext cx="8281035" cy="571233"/>
          </a:xfrm>
        </p:spPr>
        <p:txBody>
          <a:bodyPr>
            <a:noAutofit/>
          </a:bodyPr>
          <a:lstStyle/>
          <a:p>
            <a:r>
              <a:rPr lang="en-US" sz="4400" dirty="0" smtClean="0"/>
              <a:t>TPM Framework</a:t>
            </a:r>
            <a:endParaRPr lang="en-US" sz="4400" dirty="0"/>
          </a:p>
        </p:txBody>
      </p:sp>
    </p:spTree>
    <p:extLst>
      <p:ext uri="{BB962C8B-B14F-4D97-AF65-F5344CB8AC3E}">
        <p14:creationId xmlns:p14="http://schemas.microsoft.com/office/powerpoint/2010/main" val="3633027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TPM Framework showing the ten TPM components and their corresponding subcomponents. Ten components: 01 Strategic Direction, 02 Target Setting, 03 Performance-Based Planning, 04 Performance-Based Programming, 05 Monitoring and Adjustment, 06 Reporting and Communication, A Organization and Culture, B External Collaboration and Coordination, C Data Management, and D Data Usability and Analysi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171" y="1104900"/>
            <a:ext cx="6125030" cy="603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p:cNvSpPr/>
          <p:nvPr/>
        </p:nvSpPr>
        <p:spPr>
          <a:xfrm>
            <a:off x="2853141" y="3435265"/>
            <a:ext cx="900100" cy="1224137"/>
          </a:xfrm>
          <a:prstGeom prst="rightArrow">
            <a:avLst/>
          </a:prstGeom>
          <a:solidFill>
            <a:srgbClr val="9B94C8"/>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solidFill>
                <a:prstClr val="white"/>
              </a:solidFill>
            </a:endParaRPr>
          </a:p>
        </p:txBody>
      </p:sp>
      <p:sp>
        <p:nvSpPr>
          <p:cNvPr id="4" name="Slide Number Placeholder 3"/>
          <p:cNvSpPr>
            <a:spLocks noGrp="1"/>
          </p:cNvSpPr>
          <p:nvPr>
            <p:ph type="sldNum" sz="quarter" idx="12"/>
          </p:nvPr>
        </p:nvSpPr>
        <p:spPr/>
        <p:txBody>
          <a:bodyPr/>
          <a:lstStyle/>
          <a:p>
            <a:fld id="{A51AEBAD-05F8-5D49-A743-EADC8C42C76E}" type="slidenum">
              <a:rPr lang="en-US" smtClean="0">
                <a:solidFill>
                  <a:prstClr val="black">
                    <a:tint val="75000"/>
                  </a:prstClr>
                </a:solidFill>
              </a:rPr>
              <a:pPr/>
              <a:t>12</a:t>
            </a:fld>
            <a:endParaRPr lang="en-US" dirty="0">
              <a:solidFill>
                <a:prstClr val="black">
                  <a:tint val="75000"/>
                </a:prstClr>
              </a:solidFill>
            </a:endParaRPr>
          </a:p>
        </p:txBody>
      </p:sp>
      <p:sp>
        <p:nvSpPr>
          <p:cNvPr id="2" name="Title 1"/>
          <p:cNvSpPr>
            <a:spLocks noGrp="1"/>
          </p:cNvSpPr>
          <p:nvPr>
            <p:ph type="title"/>
          </p:nvPr>
        </p:nvSpPr>
        <p:spPr>
          <a:xfrm>
            <a:off x="660083" y="311929"/>
            <a:ext cx="8281035" cy="571233"/>
          </a:xfrm>
        </p:spPr>
        <p:txBody>
          <a:bodyPr>
            <a:noAutofit/>
          </a:bodyPr>
          <a:lstStyle/>
          <a:p>
            <a:r>
              <a:rPr lang="en-US" sz="4400" dirty="0"/>
              <a:t>TPM Framework</a:t>
            </a:r>
          </a:p>
        </p:txBody>
      </p:sp>
      <p:graphicFrame>
        <p:nvGraphicFramePr>
          <p:cNvPr id="5" name="Content Placeholder 5"/>
          <p:cNvGraphicFramePr>
            <a:graphicFrameLocks/>
          </p:cNvGraphicFramePr>
          <p:nvPr>
            <p:extLst>
              <p:ext uri="{D42A27DB-BD31-4B8C-83A1-F6EECF244321}">
                <p14:modId xmlns:p14="http://schemas.microsoft.com/office/powerpoint/2010/main" val="3892950420"/>
              </p:ext>
            </p:extLst>
          </p:nvPr>
        </p:nvGraphicFramePr>
        <p:xfrm>
          <a:off x="107505" y="1295400"/>
          <a:ext cx="2843808" cy="4889513"/>
        </p:xfrm>
        <a:graphic>
          <a:graphicData uri="http://schemas.openxmlformats.org/drawingml/2006/table">
            <a:tbl>
              <a:tblPr firstRow="1" bandRow="1"/>
              <a:tblGrid>
                <a:gridCol w="2843808"/>
              </a:tblGrid>
              <a:tr h="43026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600" b="1" dirty="0" smtClean="0">
                          <a:solidFill>
                            <a:schemeClr val="bg1"/>
                          </a:solidFill>
                        </a:rPr>
                        <a:t>1.</a:t>
                      </a:r>
                      <a:r>
                        <a:rPr lang="en-US" sz="1600" b="1" baseline="0" dirty="0" smtClean="0">
                          <a:solidFill>
                            <a:schemeClr val="bg1"/>
                          </a:solidFill>
                        </a:rPr>
                        <a:t> Strategic  Direction</a:t>
                      </a:r>
                      <a:endParaRPr lang="en-US" sz="1600" b="1" dirty="0">
                        <a:solidFill>
                          <a:schemeClr val="bg1"/>
                        </a:solidFill>
                        <a:latin typeface="Calibri" panose="020F0502020204030204" pitchFamily="34" charset="0"/>
                      </a:endParaRPr>
                    </a:p>
                  </a:txBody>
                  <a:tcPr marL="87086" marR="87086" marT="42863" marB="4286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r>
              <a:tr h="413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600" b="1" dirty="0" smtClean="0">
                          <a:solidFill>
                            <a:schemeClr val="bg1"/>
                          </a:solidFill>
                        </a:rPr>
                        <a:t>2. Target Setting</a:t>
                      </a:r>
                      <a:endParaRPr lang="en-US" sz="1600" b="1" dirty="0">
                        <a:solidFill>
                          <a:schemeClr val="bg1"/>
                        </a:solidFill>
                        <a:latin typeface="Calibri" panose="020F0502020204030204" pitchFamily="34" charset="0"/>
                      </a:endParaRPr>
                    </a:p>
                  </a:txBody>
                  <a:tcPr marL="87086" marR="87086" marT="42863" marB="4286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r>
              <a:tr h="42685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600" b="1" dirty="0" smtClean="0">
                          <a:solidFill>
                            <a:schemeClr val="bg1"/>
                          </a:solidFill>
                        </a:rPr>
                        <a:t>3. Performance-Based Planning</a:t>
                      </a:r>
                      <a:endParaRPr lang="en-US" sz="1600" b="1" dirty="0">
                        <a:solidFill>
                          <a:schemeClr val="bg1"/>
                        </a:solidFill>
                        <a:latin typeface="Calibri" panose="020F0502020204030204" pitchFamily="34" charset="0"/>
                      </a:endParaRPr>
                    </a:p>
                  </a:txBody>
                  <a:tcPr marL="87086" marR="87086" marT="42863" marB="4286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r>
              <a:tr h="61272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483306"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4. Performance-Based Programming</a:t>
                      </a:r>
                      <a:endParaRPr lang="en-US" sz="1600" b="1" dirty="0" smtClean="0">
                        <a:solidFill>
                          <a:schemeClr val="bg1"/>
                        </a:solidFill>
                        <a:latin typeface="Calibri" panose="020F0502020204030204" pitchFamily="34" charset="0"/>
                      </a:endParaRPr>
                    </a:p>
                  </a:txBody>
                  <a:tcPr marL="87086" marR="87086" marT="42863" marB="4286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r>
              <a:tr h="5174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483306"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5. Monitoring &amp; Assessment</a:t>
                      </a:r>
                      <a:endParaRPr lang="en-US" sz="1600" b="1" dirty="0" smtClean="0">
                        <a:solidFill>
                          <a:schemeClr val="bg1"/>
                        </a:solidFill>
                        <a:latin typeface="Calibri" panose="020F0502020204030204" pitchFamily="34" charset="0"/>
                      </a:endParaRPr>
                    </a:p>
                  </a:txBody>
                  <a:tcPr marL="87086" marR="87086" marT="42863" marB="4286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r>
              <a:tr h="5044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483306"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6. Reporting</a:t>
                      </a:r>
                      <a:r>
                        <a:rPr lang="en-US" sz="1600" b="1" baseline="0" dirty="0" smtClean="0">
                          <a:solidFill>
                            <a:schemeClr val="bg1"/>
                          </a:solidFill>
                        </a:rPr>
                        <a:t> &amp; Communication</a:t>
                      </a:r>
                      <a:endParaRPr lang="en-US" sz="1600" b="1" dirty="0" smtClean="0">
                        <a:solidFill>
                          <a:schemeClr val="bg1"/>
                        </a:solidFill>
                        <a:latin typeface="Calibri" panose="020F0502020204030204" pitchFamily="34" charset="0"/>
                      </a:endParaRPr>
                    </a:p>
                  </a:txBody>
                  <a:tcPr marL="87086" marR="87086" marT="42863" marB="4286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r>
              <a:tr h="42685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483306"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A. Organization &amp; Culture</a:t>
                      </a:r>
                      <a:endParaRPr lang="en-US" sz="1600" b="1" dirty="0" smtClean="0">
                        <a:solidFill>
                          <a:schemeClr val="bg1"/>
                        </a:solidFill>
                        <a:latin typeface="Calibri" panose="020F0502020204030204" pitchFamily="34" charset="0"/>
                      </a:endParaRPr>
                    </a:p>
                  </a:txBody>
                  <a:tcPr marL="87086" marR="87086" marT="42863" marB="4286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lumMod val="60000"/>
                        <a:lumOff val="40000"/>
                      </a:srgbClr>
                    </a:solidFill>
                  </a:tcPr>
                </a:tc>
              </a:tr>
              <a:tr h="61272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483306"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B. External Collaboration &amp;</a:t>
                      </a:r>
                      <a:r>
                        <a:rPr lang="en-US" sz="1600" b="1" baseline="0" dirty="0" smtClean="0">
                          <a:solidFill>
                            <a:schemeClr val="bg1"/>
                          </a:solidFill>
                        </a:rPr>
                        <a:t> Coordination</a:t>
                      </a:r>
                      <a:endParaRPr lang="en-US" sz="1600" b="1" dirty="0" smtClean="0">
                        <a:solidFill>
                          <a:schemeClr val="bg1"/>
                        </a:solidFill>
                        <a:latin typeface="Calibri" panose="020F0502020204030204" pitchFamily="34" charset="0"/>
                      </a:endParaRPr>
                    </a:p>
                  </a:txBody>
                  <a:tcPr marL="87086" marR="87086" marT="42863" marB="4286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r>
              <a:tr h="49153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483306"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C. Data Management</a:t>
                      </a:r>
                      <a:endParaRPr lang="en-US" sz="1600" b="1" dirty="0" smtClean="0">
                        <a:solidFill>
                          <a:schemeClr val="bg1"/>
                        </a:solidFill>
                        <a:latin typeface="Calibri" panose="020F0502020204030204" pitchFamily="34" charset="0"/>
                      </a:endParaRPr>
                    </a:p>
                  </a:txBody>
                  <a:tcPr marL="87086" marR="87086" marT="42863" marB="4286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9228"/>
                    </a:solidFill>
                  </a:tcPr>
                </a:tc>
              </a:tr>
              <a:tr h="45273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483306"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D. Data Usability</a:t>
                      </a:r>
                      <a:r>
                        <a:rPr lang="en-US" sz="1600" b="1" baseline="0" dirty="0" smtClean="0">
                          <a:solidFill>
                            <a:schemeClr val="bg1"/>
                          </a:solidFill>
                        </a:rPr>
                        <a:t> &amp; Analysis</a:t>
                      </a:r>
                      <a:endParaRPr lang="en-US" sz="1600" b="1" dirty="0" smtClean="0">
                        <a:solidFill>
                          <a:schemeClr val="bg1"/>
                        </a:solidFill>
                        <a:latin typeface="Calibri" panose="020F0502020204030204" pitchFamily="34" charset="0"/>
                      </a:endParaRPr>
                    </a:p>
                  </a:txBody>
                  <a:tcPr marL="87086" marR="87086" marT="42863" marB="4286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9228"/>
                    </a:solidFill>
                  </a:tcPr>
                </a:tc>
              </a:tr>
            </a:tbl>
          </a:graphicData>
        </a:graphic>
      </p:graphicFrame>
      <p:sp>
        <p:nvSpPr>
          <p:cNvPr id="7" name="TextBox 6"/>
          <p:cNvSpPr txBox="1"/>
          <p:nvPr/>
        </p:nvSpPr>
        <p:spPr>
          <a:xfrm>
            <a:off x="1027692" y="6498104"/>
            <a:ext cx="3240360" cy="646331"/>
          </a:xfrm>
          <a:prstGeom prst="rect">
            <a:avLst/>
          </a:prstGeom>
          <a:solidFill>
            <a:srgbClr val="9B94C8"/>
          </a:solidFill>
        </p:spPr>
        <p:txBody>
          <a:bodyPr wrap="square" lIns="91432" tIns="45716" rIns="91432" bIns="45716" rtlCol="0">
            <a:spAutoFit/>
          </a:bodyPr>
          <a:lstStyle/>
          <a:p>
            <a:pPr fontAlgn="auto">
              <a:spcBef>
                <a:spcPts val="0"/>
              </a:spcBef>
              <a:spcAft>
                <a:spcPts val="0"/>
              </a:spcAft>
              <a:defRPr/>
            </a:pPr>
            <a:r>
              <a:rPr lang="en-US" sz="1800" kern="0" dirty="0">
                <a:solidFill>
                  <a:prstClr val="white"/>
                </a:solidFill>
                <a:latin typeface="Calibri"/>
              </a:rPr>
              <a:t>CMM has  10 components</a:t>
            </a:r>
          </a:p>
          <a:p>
            <a:pPr fontAlgn="auto">
              <a:spcBef>
                <a:spcPts val="0"/>
              </a:spcBef>
              <a:spcAft>
                <a:spcPts val="0"/>
              </a:spcAft>
              <a:defRPr/>
            </a:pPr>
            <a:r>
              <a:rPr lang="en-US" sz="1800" kern="0" dirty="0">
                <a:solidFill>
                  <a:prstClr val="black"/>
                </a:solidFill>
                <a:latin typeface="Calibri"/>
              </a:rPr>
              <a:t>          with 26  Subcomponents </a:t>
            </a:r>
          </a:p>
        </p:txBody>
      </p:sp>
    </p:spTree>
    <p:extLst>
      <p:ext uri="{BB962C8B-B14F-4D97-AF65-F5344CB8AC3E}">
        <p14:creationId xmlns:p14="http://schemas.microsoft.com/office/powerpoint/2010/main" val="3871630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1AEBAD-05F8-5D49-A743-EADC8C42C76E}" type="slidenum">
              <a:rPr lang="en-US" smtClean="0">
                <a:solidFill>
                  <a:prstClr val="black">
                    <a:tint val="75000"/>
                  </a:prstClr>
                </a:solidFill>
              </a:rPr>
              <a:pPr/>
              <a:t>13</a:t>
            </a:fld>
            <a:endParaRPr lang="en-US" dirty="0">
              <a:solidFill>
                <a:prstClr val="black">
                  <a:tint val="75000"/>
                </a:prstClr>
              </a:solidFill>
            </a:endParaRPr>
          </a:p>
        </p:txBody>
      </p:sp>
      <p:sp>
        <p:nvSpPr>
          <p:cNvPr id="3" name="Title 2"/>
          <p:cNvSpPr>
            <a:spLocks noGrp="1"/>
          </p:cNvSpPr>
          <p:nvPr>
            <p:ph type="title"/>
          </p:nvPr>
        </p:nvSpPr>
        <p:spPr>
          <a:xfrm>
            <a:off x="149543" y="266209"/>
            <a:ext cx="8281035" cy="571233"/>
          </a:xfrm>
        </p:spPr>
        <p:txBody>
          <a:bodyPr>
            <a:noAutofit/>
          </a:bodyPr>
          <a:lstStyle/>
          <a:p>
            <a:r>
              <a:rPr lang="en-US" sz="4400" dirty="0" smtClean="0"/>
              <a:t>CMM: Capability Maturity Model</a:t>
            </a:r>
            <a:endParaRPr lang="en-US" sz="4400"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778829700"/>
              </p:ext>
            </p:extLst>
          </p:nvPr>
        </p:nvGraphicFramePr>
        <p:xfrm>
          <a:off x="106679" y="1500823"/>
          <a:ext cx="9356651" cy="4827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8534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43599747"/>
              </p:ext>
            </p:extLst>
          </p:nvPr>
        </p:nvGraphicFramePr>
        <p:xfrm>
          <a:off x="75343" y="1332614"/>
          <a:ext cx="9450516" cy="5094240"/>
        </p:xfrm>
        <a:graphic>
          <a:graphicData uri="http://schemas.openxmlformats.org/drawingml/2006/table">
            <a:tbl>
              <a:tblPr firstRow="1" bandRow="1">
                <a:tableStyleId>{00A15C55-8517-42AA-B614-E9B94910E393}</a:tableStyleId>
              </a:tblPr>
              <a:tblGrid>
                <a:gridCol w="1576223"/>
                <a:gridCol w="7874293"/>
              </a:tblGrid>
              <a:tr h="400305">
                <a:tc>
                  <a:txBody>
                    <a:bodyPr/>
                    <a:lstStyle/>
                    <a:p>
                      <a:r>
                        <a:rPr lang="en-US" sz="2000" dirty="0" smtClean="0"/>
                        <a:t>Level</a:t>
                      </a:r>
                      <a:endParaRPr lang="en-US" sz="2000" dirty="0">
                        <a:solidFill>
                          <a:schemeClr val="bg1"/>
                        </a:solidFill>
                        <a:latin typeface="Calibri" panose="020F0502020204030204" pitchFamily="34" charset="0"/>
                      </a:endParaRPr>
                    </a:p>
                  </a:txBody>
                  <a:tcPr marT="45721" marB="45721"/>
                </a:tc>
                <a:tc>
                  <a:txBody>
                    <a:bodyPr/>
                    <a:lstStyle/>
                    <a:p>
                      <a:r>
                        <a:rPr lang="en-US" sz="2000" dirty="0" smtClean="0"/>
                        <a:t>Definition</a:t>
                      </a:r>
                      <a:endParaRPr lang="en-US" sz="2000" dirty="0">
                        <a:solidFill>
                          <a:schemeClr val="bg1"/>
                        </a:solidFill>
                        <a:latin typeface="Calibri" panose="020F0502020204030204" pitchFamily="34" charset="0"/>
                      </a:endParaRPr>
                    </a:p>
                  </a:txBody>
                  <a:tcPr marT="45721" marB="45721"/>
                </a:tc>
              </a:tr>
              <a:tr h="598206">
                <a:tc>
                  <a:txBody>
                    <a:bodyPr/>
                    <a:lstStyle/>
                    <a:p>
                      <a:pPr>
                        <a:spcAft>
                          <a:spcPts val="0"/>
                        </a:spcAft>
                      </a:pPr>
                      <a:r>
                        <a:rPr lang="en-US" sz="2000" dirty="0" smtClean="0">
                          <a:effectLst/>
                        </a:rPr>
                        <a:t>1.Initial</a:t>
                      </a:r>
                      <a:endParaRPr lang="en-US" sz="2000" dirty="0">
                        <a:solidFill>
                          <a:schemeClr val="tx2"/>
                        </a:solidFill>
                        <a:effectLst/>
                        <a:latin typeface="Calibri"/>
                      </a:endParaRPr>
                    </a:p>
                  </a:txBody>
                  <a:tcPr marL="68580" marR="68580" marT="0" marB="0" anchor="ctr"/>
                </a:tc>
                <a:tc>
                  <a:txBody>
                    <a:bodyPr/>
                    <a:lstStyle/>
                    <a:p>
                      <a:pPr marL="457200" lvl="1" indent="0">
                        <a:spcAft>
                          <a:spcPts val="0"/>
                        </a:spcAft>
                        <a:buFont typeface="Arial" panose="020B0604020202020204" pitchFamily="34" charset="0"/>
                        <a:buNone/>
                      </a:pPr>
                      <a:r>
                        <a:rPr lang="en-US" sz="2000" dirty="0" smtClean="0">
                          <a:effectLst/>
                        </a:rPr>
                        <a:t>Ad hoc, uncoordinated</a:t>
                      </a:r>
                      <a:r>
                        <a:rPr lang="en-US" sz="2000" baseline="0" dirty="0" smtClean="0">
                          <a:effectLst/>
                        </a:rPr>
                        <a:t>, firefighting, champion-dependent</a:t>
                      </a:r>
                      <a:endParaRPr lang="en-US" sz="2000" dirty="0" smtClean="0">
                        <a:solidFill>
                          <a:schemeClr val="tx2"/>
                        </a:solidFill>
                        <a:effectLst/>
                        <a:latin typeface="Calibri"/>
                      </a:endParaRPr>
                    </a:p>
                  </a:txBody>
                  <a:tcPr marL="68580" marR="68580" marT="0" marB="0"/>
                </a:tc>
              </a:tr>
              <a:tr h="867726">
                <a:tc>
                  <a:txBody>
                    <a:bodyPr/>
                    <a:lstStyle/>
                    <a:p>
                      <a:pPr>
                        <a:spcAft>
                          <a:spcPts val="0"/>
                        </a:spcAft>
                      </a:pPr>
                      <a:r>
                        <a:rPr lang="en-US" sz="2000" dirty="0" smtClean="0">
                          <a:effectLst/>
                        </a:rPr>
                        <a:t>2.Developing</a:t>
                      </a:r>
                      <a:endParaRPr lang="en-US" sz="2000" dirty="0">
                        <a:solidFill>
                          <a:schemeClr val="tx2"/>
                        </a:solidFill>
                        <a:effectLst/>
                        <a:latin typeface="Calibri"/>
                      </a:endParaRPr>
                    </a:p>
                  </a:txBody>
                  <a:tcPr marL="68580" marR="68580" marT="0" marB="0" anchor="ctr"/>
                </a:tc>
                <a:tc>
                  <a:txBody>
                    <a:bodyPr/>
                    <a:lstStyle/>
                    <a:p>
                      <a:pPr marL="457200" lvl="1" indent="0">
                        <a:spcAft>
                          <a:spcPts val="0"/>
                        </a:spcAft>
                        <a:buFont typeface="Arial" panose="020B0604020202020204" pitchFamily="34" charset="0"/>
                        <a:buNone/>
                      </a:pPr>
                      <a:r>
                        <a:rPr lang="en-US" sz="2000" dirty="0" smtClean="0">
                          <a:effectLst/>
                        </a:rPr>
                        <a:t>Nominal framework</a:t>
                      </a:r>
                      <a:r>
                        <a:rPr lang="en-US" sz="2000" baseline="0" dirty="0" smtClean="0">
                          <a:effectLst/>
                        </a:rPr>
                        <a:t> </a:t>
                      </a:r>
                      <a:r>
                        <a:rPr lang="en-US" sz="2000" dirty="0" smtClean="0">
                          <a:effectLst/>
                        </a:rPr>
                        <a:t>(e.g.,</a:t>
                      </a:r>
                      <a:r>
                        <a:rPr lang="en-US" sz="2000" baseline="0" dirty="0" smtClean="0">
                          <a:effectLst/>
                        </a:rPr>
                        <a:t> </a:t>
                      </a:r>
                      <a:r>
                        <a:rPr lang="en-US" sz="2000" dirty="0" smtClean="0">
                          <a:effectLst/>
                        </a:rPr>
                        <a:t>organizational roles)</a:t>
                      </a:r>
                      <a:r>
                        <a:rPr lang="en-US" sz="2000" baseline="0" dirty="0" smtClean="0">
                          <a:effectLst/>
                        </a:rPr>
                        <a:t> being defined and systematic approaches starting to emerge</a:t>
                      </a:r>
                      <a:endParaRPr lang="en-US" sz="2000" dirty="0">
                        <a:solidFill>
                          <a:schemeClr val="tx2"/>
                        </a:solidFill>
                        <a:effectLst/>
                        <a:latin typeface="Calibri"/>
                      </a:endParaRPr>
                    </a:p>
                  </a:txBody>
                  <a:tcPr marL="68580" marR="68580" marT="0" marB="0"/>
                </a:tc>
              </a:tr>
              <a:tr h="896916">
                <a:tc>
                  <a:txBody>
                    <a:bodyPr/>
                    <a:lstStyle/>
                    <a:p>
                      <a:pPr>
                        <a:spcAft>
                          <a:spcPts val="0"/>
                        </a:spcAft>
                      </a:pPr>
                      <a:r>
                        <a:rPr lang="en-US" sz="2000" dirty="0" smtClean="0">
                          <a:effectLst/>
                        </a:rPr>
                        <a:t>3.Defined</a:t>
                      </a:r>
                      <a:endParaRPr lang="en-US" sz="2000" dirty="0">
                        <a:solidFill>
                          <a:schemeClr val="tx2"/>
                        </a:solidFill>
                        <a:effectLst/>
                        <a:latin typeface="Calibri"/>
                      </a:endParaRPr>
                    </a:p>
                  </a:txBody>
                  <a:tcPr marL="68580" marR="68580" marT="0" marB="0" anchor="ctr"/>
                </a:tc>
                <a:tc>
                  <a:txBody>
                    <a:bodyPr/>
                    <a:lstStyle/>
                    <a:p>
                      <a:pPr marL="457200" lvl="1" indent="0">
                        <a:spcAft>
                          <a:spcPts val="0"/>
                        </a:spcAft>
                        <a:buFont typeface="Arial" panose="020B0604020202020204" pitchFamily="34" charset="0"/>
                        <a:buNone/>
                      </a:pPr>
                      <a:r>
                        <a:rPr lang="en-US" sz="2000" dirty="0" smtClean="0">
                          <a:effectLst/>
                        </a:rPr>
                        <a:t>Framework</a:t>
                      </a:r>
                      <a:r>
                        <a:rPr lang="en-US" sz="2000" baseline="0" dirty="0" smtClean="0">
                          <a:effectLst/>
                        </a:rPr>
                        <a:t> and systems defined but not fully implemented or effectively supporting decision making</a:t>
                      </a:r>
                      <a:endParaRPr lang="en-US" sz="2000" dirty="0">
                        <a:solidFill>
                          <a:schemeClr val="tx2"/>
                        </a:solidFill>
                        <a:effectLst/>
                        <a:latin typeface="Calibri"/>
                      </a:endParaRPr>
                    </a:p>
                  </a:txBody>
                  <a:tcPr marL="68580" marR="68580" marT="0" marB="0"/>
                </a:tc>
              </a:tr>
              <a:tr h="1095631">
                <a:tc>
                  <a:txBody>
                    <a:bodyPr/>
                    <a:lstStyle/>
                    <a:p>
                      <a:pPr>
                        <a:spcAft>
                          <a:spcPts val="0"/>
                        </a:spcAft>
                      </a:pPr>
                      <a:r>
                        <a:rPr lang="en-US" sz="2000" dirty="0" smtClean="0">
                          <a:effectLst/>
                        </a:rPr>
                        <a:t>4.Functioning</a:t>
                      </a:r>
                      <a:endParaRPr lang="en-US" sz="2000" dirty="0">
                        <a:solidFill>
                          <a:schemeClr val="tx2"/>
                        </a:solidFill>
                        <a:effectLst/>
                        <a:latin typeface="Calibri"/>
                      </a:endParaRPr>
                    </a:p>
                  </a:txBody>
                  <a:tcPr marL="68580" marR="68580" marT="0" marB="0" anchor="ctr"/>
                </a:tc>
                <a:tc>
                  <a:txBody>
                    <a:bodyPr/>
                    <a:lstStyle/>
                    <a:p>
                      <a:pPr marL="457200" lvl="1" indent="0">
                        <a:spcAft>
                          <a:spcPts val="0"/>
                        </a:spcAft>
                        <a:buFont typeface="Arial" panose="020B0604020202020204" pitchFamily="34" charset="0"/>
                        <a:buNone/>
                      </a:pPr>
                      <a:r>
                        <a:rPr lang="en-US" sz="2000" dirty="0">
                          <a:effectLst/>
                        </a:rPr>
                        <a:t>TPM practices have been </a:t>
                      </a:r>
                      <a:r>
                        <a:rPr lang="en-US" sz="2000" dirty="0" smtClean="0">
                          <a:effectLst/>
                        </a:rPr>
                        <a:t>institutionalized,</a:t>
                      </a:r>
                      <a:r>
                        <a:rPr lang="en-US" sz="2000" baseline="0" dirty="0" smtClean="0">
                          <a:effectLst/>
                        </a:rPr>
                        <a:t> </a:t>
                      </a:r>
                      <a:r>
                        <a:rPr lang="en-US" sz="2000" dirty="0" smtClean="0">
                          <a:effectLst/>
                        </a:rPr>
                        <a:t>information used to guide</a:t>
                      </a:r>
                      <a:r>
                        <a:rPr lang="en-US" sz="2000" baseline="0" dirty="0" smtClean="0">
                          <a:effectLst/>
                        </a:rPr>
                        <a:t> actions, data improvements being pursued, basic predictive and tradeoff capabilities in place</a:t>
                      </a:r>
                      <a:endParaRPr lang="en-US" sz="2000" dirty="0" smtClean="0">
                        <a:solidFill>
                          <a:schemeClr val="tx2"/>
                        </a:solidFill>
                        <a:effectLst/>
                        <a:latin typeface="Calibri"/>
                        <a:cs typeface="Arial"/>
                      </a:endParaRPr>
                    </a:p>
                  </a:txBody>
                  <a:tcPr marL="68580" marR="68580" marT="0" marB="0"/>
                </a:tc>
              </a:tr>
              <a:tr h="1235456">
                <a:tc>
                  <a:txBody>
                    <a:bodyPr/>
                    <a:lstStyle/>
                    <a:p>
                      <a:pPr>
                        <a:spcAft>
                          <a:spcPts val="0"/>
                        </a:spcAft>
                      </a:pPr>
                      <a:r>
                        <a:rPr lang="en-US" sz="2000" dirty="0" smtClean="0">
                          <a:effectLst/>
                        </a:rPr>
                        <a:t>5.Sustained</a:t>
                      </a:r>
                      <a:endParaRPr lang="en-US" sz="2000" dirty="0">
                        <a:solidFill>
                          <a:schemeClr val="tx2"/>
                        </a:solidFill>
                        <a:effectLst/>
                        <a:latin typeface="Calibri"/>
                      </a:endParaRPr>
                    </a:p>
                  </a:txBody>
                  <a:tcPr marL="68580" marR="68580" marT="0" marB="0" anchor="ctr"/>
                </a:tc>
                <a:tc>
                  <a:txBody>
                    <a:bodyPr/>
                    <a:lstStyle/>
                    <a:p>
                      <a:pPr marL="457200" lvl="1" indent="0">
                        <a:spcAft>
                          <a:spcPts val="0"/>
                        </a:spcAft>
                        <a:buFont typeface="Arial" panose="020B0604020202020204" pitchFamily="34" charset="0"/>
                        <a:buNone/>
                      </a:pPr>
                      <a:r>
                        <a:rPr lang="en-US" sz="2000" dirty="0">
                          <a:effectLst/>
                        </a:rPr>
                        <a:t>TPM </a:t>
                      </a:r>
                      <a:r>
                        <a:rPr lang="en-US" sz="2000" dirty="0" smtClean="0">
                          <a:effectLst/>
                        </a:rPr>
                        <a:t>will survive across new leadership, managers</a:t>
                      </a:r>
                      <a:r>
                        <a:rPr lang="en-US" sz="2000" baseline="0" dirty="0" smtClean="0">
                          <a:effectLst/>
                        </a:rPr>
                        <a:t> using performance information, data effectively managed, and  external stakeholders view performance results as useful in promoting accountability and transparency</a:t>
                      </a:r>
                      <a:endParaRPr lang="en-US" sz="2000" dirty="0">
                        <a:solidFill>
                          <a:schemeClr val="tx2"/>
                        </a:solidFill>
                        <a:effectLst/>
                        <a:latin typeface="Calibri"/>
                      </a:endParaRPr>
                    </a:p>
                  </a:txBody>
                  <a:tcPr marL="68580" marR="68580" marT="0" marB="0"/>
                </a:tc>
              </a:tr>
            </a:tbl>
          </a:graphicData>
        </a:graphic>
      </p:graphicFrame>
      <p:sp>
        <p:nvSpPr>
          <p:cNvPr id="4" name="Footer Placeholder 3"/>
          <p:cNvSpPr>
            <a:spLocks noGrp="1"/>
          </p:cNvSpPr>
          <p:nvPr>
            <p:ph type="ftr" sz="quarter" idx="11"/>
          </p:nvPr>
        </p:nvSpPr>
        <p:spPr/>
        <p:txBody>
          <a:bodyPr/>
          <a:lstStyle/>
          <a:p>
            <a:r>
              <a:rPr lang="en-US" smtClean="0">
                <a:solidFill>
                  <a:prstClr val="black">
                    <a:tint val="75000"/>
                  </a:prstClr>
                </a:solidFill>
              </a:rPr>
              <a:t>Final</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1AEBAD-05F8-5D49-A743-EADC8C42C76E}" type="slidenum">
              <a:rPr lang="en-US" smtClean="0">
                <a:solidFill>
                  <a:prstClr val="black">
                    <a:tint val="75000"/>
                  </a:prstClr>
                </a:solidFill>
              </a:rPr>
              <a:pPr/>
              <a:t>14</a:t>
            </a:fld>
            <a:endParaRPr lang="en-US" dirty="0">
              <a:solidFill>
                <a:prstClr val="black">
                  <a:tint val="75000"/>
                </a:prstClr>
              </a:solidFill>
            </a:endParaRPr>
          </a:p>
        </p:txBody>
      </p:sp>
      <p:sp>
        <p:nvSpPr>
          <p:cNvPr id="9" name="Title 8"/>
          <p:cNvSpPr>
            <a:spLocks noGrp="1"/>
          </p:cNvSpPr>
          <p:nvPr>
            <p:ph type="title"/>
          </p:nvPr>
        </p:nvSpPr>
        <p:spPr>
          <a:xfrm>
            <a:off x="195263" y="319549"/>
            <a:ext cx="8281035" cy="1205602"/>
          </a:xfrm>
        </p:spPr>
        <p:txBody>
          <a:bodyPr/>
          <a:lstStyle/>
          <a:p>
            <a:r>
              <a:rPr lang="en-US" sz="4000" dirty="0"/>
              <a:t>TPM CMM Levels of Maturity</a:t>
            </a:r>
            <a:br>
              <a:rPr lang="en-US" sz="4000" dirty="0"/>
            </a:br>
            <a:endParaRPr lang="en-US" sz="4000" dirty="0"/>
          </a:p>
        </p:txBody>
      </p:sp>
    </p:spTree>
    <p:extLst>
      <p:ext uri="{BB962C8B-B14F-4D97-AF65-F5344CB8AC3E}">
        <p14:creationId xmlns:p14="http://schemas.microsoft.com/office/powerpoint/2010/main" val="3363497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0083" y="1911930"/>
            <a:ext cx="8468677" cy="4577770"/>
          </a:xfrm>
        </p:spPr>
        <p:txBody>
          <a:bodyPr>
            <a:normAutofit/>
          </a:bodyPr>
          <a:lstStyle/>
          <a:p>
            <a:r>
              <a:rPr lang="en-US" sz="3000" dirty="0" smtClean="0"/>
              <a:t>Interactive </a:t>
            </a:r>
            <a:r>
              <a:rPr lang="en-US" sz="3000" dirty="0"/>
              <a:t>online tool</a:t>
            </a:r>
          </a:p>
          <a:p>
            <a:endParaRPr lang="en-US" sz="1000" dirty="0" smtClean="0"/>
          </a:p>
          <a:p>
            <a:r>
              <a:rPr lang="en-US" sz="3000" dirty="0" smtClean="0"/>
              <a:t>Agencies </a:t>
            </a:r>
            <a:r>
              <a:rPr lang="en-US" sz="3000" dirty="0"/>
              <a:t>use to determine their maturity level (1-5) </a:t>
            </a:r>
          </a:p>
          <a:p>
            <a:endParaRPr lang="en-US" sz="1000" dirty="0" smtClean="0"/>
          </a:p>
          <a:p>
            <a:r>
              <a:rPr lang="en-US" sz="3000" dirty="0" smtClean="0"/>
              <a:t>Results</a:t>
            </a:r>
            <a:endParaRPr lang="en-US" sz="3000" dirty="0"/>
          </a:p>
          <a:p>
            <a:pPr lvl="1"/>
            <a:r>
              <a:rPr lang="en-US" sz="2500" dirty="0"/>
              <a:t>Maturity level</a:t>
            </a:r>
          </a:p>
          <a:p>
            <a:pPr lvl="1"/>
            <a:r>
              <a:rPr lang="en-US" sz="2500" dirty="0"/>
              <a:t>Actions to move to next level (from CMM)</a:t>
            </a:r>
          </a:p>
          <a:p>
            <a:pPr lvl="1"/>
            <a:r>
              <a:rPr lang="en-US" sz="2500" dirty="0"/>
              <a:t>Excerpts from the guidebook related to Actions</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1AEBAD-05F8-5D49-A743-EADC8C42C76E}" type="slidenum">
              <a:rPr lang="en-US" smtClean="0">
                <a:solidFill>
                  <a:prstClr val="black">
                    <a:tint val="75000"/>
                  </a:prstClr>
                </a:solidFill>
              </a:rPr>
              <a:pPr/>
              <a:t>15</a:t>
            </a:fld>
            <a:endParaRPr lang="en-US" dirty="0">
              <a:solidFill>
                <a:prstClr val="black">
                  <a:tint val="75000"/>
                </a:prstClr>
              </a:solidFill>
            </a:endParaRPr>
          </a:p>
        </p:txBody>
      </p:sp>
      <p:sp>
        <p:nvSpPr>
          <p:cNvPr id="3" name="Title 2"/>
          <p:cNvSpPr>
            <a:spLocks noGrp="1"/>
          </p:cNvSpPr>
          <p:nvPr>
            <p:ph type="title"/>
          </p:nvPr>
        </p:nvSpPr>
        <p:spPr>
          <a:xfrm>
            <a:off x="164783" y="250969"/>
            <a:ext cx="8281035" cy="571233"/>
          </a:xfrm>
        </p:spPr>
        <p:txBody>
          <a:bodyPr>
            <a:noAutofit/>
          </a:bodyPr>
          <a:lstStyle/>
          <a:p>
            <a:r>
              <a:rPr lang="en-US" sz="4400" dirty="0"/>
              <a:t>TPM Capability Maturity </a:t>
            </a:r>
            <a:br>
              <a:rPr lang="en-US" sz="4400" dirty="0"/>
            </a:br>
            <a:r>
              <a:rPr lang="en-US" sz="4400" dirty="0" smtClean="0"/>
              <a:t>Self-Assessment</a:t>
            </a:r>
            <a:endParaRPr lang="en-US" sz="4400" dirty="0"/>
          </a:p>
        </p:txBody>
      </p:sp>
    </p:spTree>
    <p:extLst>
      <p:ext uri="{BB962C8B-B14F-4D97-AF65-F5344CB8AC3E}">
        <p14:creationId xmlns:p14="http://schemas.microsoft.com/office/powerpoint/2010/main" val="3686783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000" dirty="0" smtClean="0"/>
              <a:t>FHWA </a:t>
            </a:r>
            <a:r>
              <a:rPr lang="en-US" sz="3000" dirty="0"/>
              <a:t>use of results </a:t>
            </a:r>
          </a:p>
          <a:p>
            <a:pPr lvl="1"/>
            <a:r>
              <a:rPr lang="en-US" sz="2600" dirty="0"/>
              <a:t>Develop and tailor technical assistance </a:t>
            </a:r>
          </a:p>
          <a:p>
            <a:pPr lvl="1"/>
            <a:r>
              <a:rPr lang="en-US" sz="2600" dirty="0"/>
              <a:t>Identify </a:t>
            </a:r>
            <a:r>
              <a:rPr lang="en-US" sz="2600" dirty="0" smtClean="0"/>
              <a:t>noteworthy </a:t>
            </a:r>
            <a:r>
              <a:rPr lang="en-US" sz="2600" dirty="0"/>
              <a:t>practices and leading states</a:t>
            </a:r>
          </a:p>
          <a:p>
            <a:pPr lvl="1"/>
            <a:r>
              <a:rPr lang="en-US" sz="2600" dirty="0"/>
              <a:t>Monitor emerging TPM trends</a:t>
            </a:r>
          </a:p>
          <a:p>
            <a:pPr marL="457159" lvl="1" indent="0">
              <a:buNone/>
            </a:pPr>
            <a:endParaRPr lang="en-US" sz="2600" dirty="0"/>
          </a:p>
          <a:p>
            <a:r>
              <a:rPr lang="en-US" sz="2700" dirty="0"/>
              <a:t>FHWA will NOT use to assess compliance </a:t>
            </a:r>
          </a:p>
          <a:p>
            <a:endParaRPr lang="en-US" sz="2500"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1AEBAD-05F8-5D49-A743-EADC8C42C76E}" type="slidenum">
              <a:rPr lang="en-US" smtClean="0">
                <a:solidFill>
                  <a:prstClr val="black">
                    <a:tint val="75000"/>
                  </a:prstClr>
                </a:solidFill>
              </a:rPr>
              <a:pPr/>
              <a:t>16</a:t>
            </a:fld>
            <a:endParaRPr lang="en-US" dirty="0">
              <a:solidFill>
                <a:prstClr val="black">
                  <a:tint val="75000"/>
                </a:prstClr>
              </a:solidFill>
            </a:endParaRPr>
          </a:p>
        </p:txBody>
      </p:sp>
      <p:sp>
        <p:nvSpPr>
          <p:cNvPr id="3" name="Title 2"/>
          <p:cNvSpPr>
            <a:spLocks noGrp="1"/>
          </p:cNvSpPr>
          <p:nvPr>
            <p:ph type="title"/>
          </p:nvPr>
        </p:nvSpPr>
        <p:spPr>
          <a:xfrm>
            <a:off x="164783" y="243349"/>
            <a:ext cx="8281035" cy="571233"/>
          </a:xfrm>
        </p:spPr>
        <p:txBody>
          <a:bodyPr>
            <a:noAutofit/>
          </a:bodyPr>
          <a:lstStyle/>
          <a:p>
            <a:r>
              <a:rPr lang="en-US" sz="4400" dirty="0"/>
              <a:t>TPM Capability Maturity </a:t>
            </a:r>
            <a:br>
              <a:rPr lang="en-US" sz="4400" dirty="0"/>
            </a:br>
            <a:r>
              <a:rPr lang="en-US" sz="4400" dirty="0" smtClean="0"/>
              <a:t>Self-Assessment</a:t>
            </a:r>
            <a:endParaRPr lang="en-US" sz="4400" dirty="0"/>
          </a:p>
        </p:txBody>
      </p:sp>
    </p:spTree>
    <p:extLst>
      <p:ext uri="{BB962C8B-B14F-4D97-AF65-F5344CB8AC3E}">
        <p14:creationId xmlns:p14="http://schemas.microsoft.com/office/powerpoint/2010/main" val="2499315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TPM CMM is high-level, agency-wide perspective. Detailed assessment tools are specific, in-depth, and application-focused. These assessment tools include Roadway Safety Data Capabilities Assessment, HSIP, Asset Management Gap Analysis Tool, System Operations and Management, Corridor Management TPM Model, Incident Management. "/>
          <p:cNvPicPr>
            <a:picLocks noChangeAspect="1"/>
          </p:cNvPicPr>
          <p:nvPr/>
        </p:nvPicPr>
        <p:blipFill rotWithShape="1">
          <a:blip r:embed="rId3">
            <a:extLst>
              <a:ext uri="{28A0092B-C50C-407E-A947-70E740481C1C}">
                <a14:useLocalDpi xmlns:a14="http://schemas.microsoft.com/office/drawing/2010/main" val="0"/>
              </a:ext>
            </a:extLst>
          </a:blip>
          <a:srcRect b="70562"/>
          <a:stretch/>
        </p:blipFill>
        <p:spPr bwMode="auto">
          <a:xfrm>
            <a:off x="-625625" y="1434851"/>
            <a:ext cx="5303608" cy="3196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7" descr="TPM CMM is high-level, agency-wide perspective. Detailed assessment tools are specific, in-depth, and application-focused. These assessment tools include Roadway Safety Data Capabilities Assessment, HSIP, Asset Management Gap Analysis Tool, System Operations and Management, Corridor Management TPM Model, Incident Management. "/>
          <p:cNvPicPr>
            <a:picLocks noChangeAspect="1"/>
          </p:cNvPicPr>
          <p:nvPr/>
        </p:nvPicPr>
        <p:blipFill rotWithShape="1">
          <a:blip r:embed="rId3">
            <a:extLst>
              <a:ext uri="{28A0092B-C50C-407E-A947-70E740481C1C}">
                <a14:useLocalDpi xmlns:a14="http://schemas.microsoft.com/office/drawing/2010/main" val="0"/>
              </a:ext>
            </a:extLst>
          </a:blip>
          <a:srcRect t="45438"/>
          <a:stretch/>
        </p:blipFill>
        <p:spPr bwMode="auto">
          <a:xfrm>
            <a:off x="4239609" y="1377690"/>
            <a:ext cx="5315395" cy="593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txBox="1">
            <a:spLocks/>
          </p:cNvSpPr>
          <p:nvPr/>
        </p:nvSpPr>
        <p:spPr>
          <a:xfrm>
            <a:off x="201624" y="176005"/>
            <a:ext cx="9244884" cy="227420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b="1" i="1" dirty="0" smtClean="0">
                <a:solidFill>
                  <a:prstClr val="black"/>
                </a:solidFill>
              </a:rPr>
              <a:t>Relation to Other Frameworks and Tools</a:t>
            </a:r>
            <a:endParaRPr lang="en-US" b="1" i="1" dirty="0">
              <a:solidFill>
                <a:prstClr val="black"/>
              </a:solidFill>
            </a:endParaRPr>
          </a:p>
        </p:txBody>
      </p:sp>
      <p:sp>
        <p:nvSpPr>
          <p:cNvPr id="6" name="Down Arrow 5"/>
          <p:cNvSpPr/>
          <p:nvPr/>
        </p:nvSpPr>
        <p:spPr>
          <a:xfrm rot="16200000">
            <a:off x="4229324" y="2068004"/>
            <a:ext cx="474324" cy="334084"/>
          </a:xfrm>
          <a:prstGeom prst="downArrow">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Down Arrow 6"/>
          <p:cNvSpPr/>
          <p:nvPr/>
        </p:nvSpPr>
        <p:spPr>
          <a:xfrm rot="5400000">
            <a:off x="4167447" y="2450703"/>
            <a:ext cx="474324" cy="334084"/>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05310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62940" y="1439489"/>
            <a:ext cx="8270558" cy="5187341"/>
          </a:xfrm>
        </p:spPr>
        <p:txBody>
          <a:bodyPr>
            <a:normAutofit/>
          </a:bodyPr>
          <a:lstStyle/>
          <a:p>
            <a:r>
              <a:rPr lang="en-US" dirty="0"/>
              <a:t>Focuses on “how” rather than “what</a:t>
            </a:r>
            <a:r>
              <a:rPr lang="en-US" dirty="0" smtClean="0"/>
              <a:t>”</a:t>
            </a:r>
          </a:p>
          <a:p>
            <a:endParaRPr lang="en-US" sz="1300" dirty="0"/>
          </a:p>
          <a:p>
            <a:r>
              <a:rPr lang="en-US" dirty="0" smtClean="0"/>
              <a:t>Implementation </a:t>
            </a:r>
            <a:r>
              <a:rPr lang="en-US" dirty="0"/>
              <a:t>steps and related agency </a:t>
            </a:r>
            <a:r>
              <a:rPr lang="en-US" dirty="0" smtClean="0"/>
              <a:t>examples</a:t>
            </a:r>
          </a:p>
          <a:p>
            <a:endParaRPr lang="en-US" sz="1300" dirty="0"/>
          </a:p>
          <a:p>
            <a:r>
              <a:rPr lang="en-US" dirty="0" smtClean="0"/>
              <a:t>Self-contained </a:t>
            </a:r>
            <a:r>
              <a:rPr lang="en-US" dirty="0"/>
              <a:t>and </a:t>
            </a:r>
            <a:r>
              <a:rPr lang="en-US" dirty="0" smtClean="0"/>
              <a:t>modular</a:t>
            </a:r>
          </a:p>
          <a:p>
            <a:endParaRPr lang="en-US" sz="1300" dirty="0"/>
          </a:p>
          <a:p>
            <a:r>
              <a:rPr lang="en-US" dirty="0" smtClean="0"/>
              <a:t>Note</a:t>
            </a:r>
            <a:r>
              <a:rPr lang="en-US" dirty="0"/>
              <a:t>: </a:t>
            </a:r>
            <a:r>
              <a:rPr lang="en-US" i="1" u="sng" dirty="0"/>
              <a:t>not intended for regulatory </a:t>
            </a:r>
          </a:p>
          <a:p>
            <a:pPr marL="0" indent="0">
              <a:buNone/>
            </a:pPr>
            <a:r>
              <a:rPr lang="en-US" i="1" dirty="0"/>
              <a:t>    </a:t>
            </a:r>
            <a:r>
              <a:rPr lang="en-US" i="1" u="sng" dirty="0"/>
              <a:t>compliance</a:t>
            </a:r>
          </a:p>
          <a:p>
            <a:endParaRPr lang="en-US" dirty="0" smtClean="0"/>
          </a:p>
        </p:txBody>
      </p:sp>
      <p:sp>
        <p:nvSpPr>
          <p:cNvPr id="4" name="Title 3"/>
          <p:cNvSpPr>
            <a:spLocks noGrp="1"/>
          </p:cNvSpPr>
          <p:nvPr>
            <p:ph type="title"/>
          </p:nvPr>
        </p:nvSpPr>
        <p:spPr>
          <a:xfrm>
            <a:off x="660083" y="235729"/>
            <a:ext cx="8281035" cy="707004"/>
          </a:xfrm>
        </p:spPr>
        <p:txBody>
          <a:bodyPr/>
          <a:lstStyle/>
          <a:p>
            <a:r>
              <a:rPr lang="en-US" sz="4400" dirty="0" smtClean="0"/>
              <a:t>TPM Guidebook</a:t>
            </a:r>
            <a:endParaRPr lang="en-US" sz="4400" dirty="0"/>
          </a:p>
        </p:txBody>
      </p:sp>
      <p:sp>
        <p:nvSpPr>
          <p:cNvPr id="7" name="Slide Number Placeholder 5"/>
          <p:cNvSpPr>
            <a:spLocks noGrp="1"/>
          </p:cNvSpPr>
          <p:nvPr>
            <p:ph type="sldNum" sz="quarter" idx="12"/>
          </p:nvPr>
        </p:nvSpPr>
        <p:spPr>
          <a:xfrm>
            <a:off x="6780848" y="6780107"/>
            <a:ext cx="2160270" cy="389467"/>
          </a:xfrm>
        </p:spPr>
        <p:txBody>
          <a:bodyPr/>
          <a:lstStyle/>
          <a:p>
            <a:fld id="{A51AEBAD-05F8-5D49-A743-EADC8C42C76E}"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780382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1AEBAD-05F8-5D49-A743-EADC8C42C76E}" type="slidenum">
              <a:rPr lang="en-US" smtClean="0">
                <a:solidFill>
                  <a:prstClr val="black">
                    <a:tint val="75000"/>
                  </a:prstClr>
                </a:solidFill>
              </a:rPr>
              <a:pPr/>
              <a:t>19</a:t>
            </a:fld>
            <a:endParaRPr lang="en-US" dirty="0">
              <a:solidFill>
                <a:prstClr val="black">
                  <a:tint val="75000"/>
                </a:prstClr>
              </a:solidFill>
            </a:endParaRPr>
          </a:p>
        </p:txBody>
      </p:sp>
      <p:sp>
        <p:nvSpPr>
          <p:cNvPr id="3" name="Title 2"/>
          <p:cNvSpPr>
            <a:spLocks noGrp="1"/>
          </p:cNvSpPr>
          <p:nvPr>
            <p:ph type="title"/>
          </p:nvPr>
        </p:nvSpPr>
        <p:spPr>
          <a:xfrm>
            <a:off x="660083" y="281545"/>
            <a:ext cx="8281035" cy="571233"/>
          </a:xfrm>
        </p:spPr>
        <p:txBody>
          <a:bodyPr>
            <a:noAutofit/>
          </a:bodyPr>
          <a:lstStyle/>
          <a:p>
            <a:r>
              <a:rPr lang="en-US" sz="4400" b="1" i="1" dirty="0" smtClean="0"/>
              <a:t>TPM Guidebook Fact Sheets</a:t>
            </a:r>
            <a:endParaRPr lang="en-US" sz="4400" b="1" i="1"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0503" y="1231880"/>
            <a:ext cx="4571551" cy="594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28" y="1231880"/>
            <a:ext cx="4552297" cy="594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1332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5199" y="1015604"/>
            <a:ext cx="8281035" cy="571233"/>
          </a:xfrm>
        </p:spPr>
        <p:txBody>
          <a:bodyPr/>
          <a:lstStyle/>
          <a:p>
            <a:r>
              <a:rPr lang="en-US" dirty="0" smtClean="0"/>
              <a:t>Welcoming Remarks</a:t>
            </a:r>
            <a:endParaRPr lang="en-US" dirty="0"/>
          </a:p>
        </p:txBody>
      </p:sp>
      <p:sp>
        <p:nvSpPr>
          <p:cNvPr id="9" name="Content Placeholder 8"/>
          <p:cNvSpPr>
            <a:spLocks noGrp="1"/>
          </p:cNvSpPr>
          <p:nvPr>
            <p:ph idx="1"/>
          </p:nvPr>
        </p:nvSpPr>
        <p:spPr>
          <a:xfrm>
            <a:off x="3578056" y="3470558"/>
            <a:ext cx="6023144" cy="2387707"/>
          </a:xfrm>
        </p:spPr>
        <p:txBody>
          <a:bodyPr/>
          <a:lstStyle/>
          <a:p>
            <a:pPr marL="0" indent="0">
              <a:buNone/>
            </a:pPr>
            <a:r>
              <a:rPr lang="en-US" dirty="0" smtClean="0"/>
              <a:t>Peter </a:t>
            </a:r>
            <a:r>
              <a:rPr lang="en-US" dirty="0"/>
              <a:t>J. Stephanos | FHWA</a:t>
            </a:r>
          </a:p>
          <a:p>
            <a:pPr marL="0" indent="0">
              <a:buNone/>
            </a:pPr>
            <a:r>
              <a:rPr lang="en-US" dirty="0" smtClean="0"/>
              <a:t>Director, Office </a:t>
            </a:r>
            <a:r>
              <a:rPr lang="en-US" dirty="0"/>
              <a:t>of Transportation Performance Management </a:t>
            </a:r>
          </a:p>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99" y="1586837"/>
            <a:ext cx="3252857" cy="4271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9050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70561" y="1439490"/>
            <a:ext cx="8262938" cy="5266110"/>
          </a:xfrm>
        </p:spPr>
        <p:txBody>
          <a:bodyPr>
            <a:normAutofit/>
          </a:bodyPr>
          <a:lstStyle/>
          <a:p>
            <a:r>
              <a:rPr lang="en-US" dirty="0"/>
              <a:t>Database of public agency employees with TPM expertise</a:t>
            </a:r>
          </a:p>
          <a:p>
            <a:endParaRPr lang="en-US" sz="1300" dirty="0"/>
          </a:p>
          <a:p>
            <a:r>
              <a:rPr lang="en-US" dirty="0"/>
              <a:t>To be used by FHWA/FTA and state agency staff to identify experts</a:t>
            </a:r>
          </a:p>
          <a:p>
            <a:pPr marL="457200" lvl="1" indent="0">
              <a:buNone/>
            </a:pPr>
            <a:endParaRPr lang="en-US" sz="1200" dirty="0"/>
          </a:p>
          <a:p>
            <a:r>
              <a:rPr lang="en-US" dirty="0"/>
              <a:t>Dynamic filtering</a:t>
            </a:r>
          </a:p>
          <a:p>
            <a:endParaRPr lang="en-US" dirty="0" smtClean="0"/>
          </a:p>
        </p:txBody>
      </p:sp>
      <p:sp>
        <p:nvSpPr>
          <p:cNvPr id="4" name="Title 3"/>
          <p:cNvSpPr>
            <a:spLocks noGrp="1"/>
          </p:cNvSpPr>
          <p:nvPr>
            <p:ph type="title"/>
          </p:nvPr>
        </p:nvSpPr>
        <p:spPr>
          <a:xfrm>
            <a:off x="660083" y="235729"/>
            <a:ext cx="8281035" cy="651604"/>
          </a:xfrm>
        </p:spPr>
        <p:txBody>
          <a:bodyPr/>
          <a:lstStyle/>
          <a:p>
            <a:r>
              <a:rPr lang="en-US" sz="4000" dirty="0" smtClean="0"/>
              <a:t>Practitioner Consortium</a:t>
            </a:r>
            <a:endParaRPr lang="en-US" sz="4000" dirty="0"/>
          </a:p>
        </p:txBody>
      </p:sp>
      <p:sp>
        <p:nvSpPr>
          <p:cNvPr id="7" name="Slide Number Placeholder 5"/>
          <p:cNvSpPr>
            <a:spLocks noGrp="1"/>
          </p:cNvSpPr>
          <p:nvPr>
            <p:ph type="sldNum" sz="quarter" idx="12"/>
          </p:nvPr>
        </p:nvSpPr>
        <p:spPr>
          <a:xfrm>
            <a:off x="6780848" y="6780107"/>
            <a:ext cx="2160270" cy="389467"/>
          </a:xfrm>
        </p:spPr>
        <p:txBody>
          <a:bodyPr/>
          <a:lstStyle/>
          <a:p>
            <a:fld id="{A51AEBAD-05F8-5D49-A743-EADC8C42C76E}" type="slidenum">
              <a:rPr lang="en-US" smtClean="0">
                <a:solidFill>
                  <a:prstClr val="black">
                    <a:tint val="75000"/>
                  </a:prstClr>
                </a:solidFill>
              </a:rPr>
              <a:pPr/>
              <a:t>20</a:t>
            </a:fld>
            <a:endParaRPr lang="en-US" dirty="0">
              <a:solidFill>
                <a:prstClr val="black">
                  <a:tint val="75000"/>
                </a:prstClr>
              </a:solidFill>
            </a:endParaRPr>
          </a:p>
        </p:txBody>
      </p:sp>
      <p:pic>
        <p:nvPicPr>
          <p:cNvPr id="6" name="Picture 2" descr="http://www.gpscommander.com/wp-content/uploads/2012/05/HiRe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67358" y="4130600"/>
            <a:ext cx="3593873" cy="25369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20807378">
            <a:off x="5239608" y="4790842"/>
            <a:ext cx="4171964" cy="938719"/>
          </a:xfrm>
          <a:prstGeom prst="rect">
            <a:avLst/>
          </a:prstGeom>
          <a:solidFill>
            <a:schemeClr val="bg1"/>
          </a:solidFill>
        </p:spPr>
        <p:txBody>
          <a:bodyPr wrap="square" rtlCol="0">
            <a:spAutoFit/>
          </a:bodyPr>
          <a:lstStyle/>
          <a:p>
            <a:r>
              <a:rPr lang="en-US" sz="5500" b="1" dirty="0" smtClean="0">
                <a:solidFill>
                  <a:schemeClr val="accent1"/>
                </a:solidFill>
                <a:latin typeface="+mj-lt"/>
              </a:rPr>
              <a:t>Coming soon!</a:t>
            </a:r>
            <a:endParaRPr lang="en-US" sz="5500" b="1" dirty="0">
              <a:solidFill>
                <a:schemeClr val="accent1"/>
              </a:solidFill>
              <a:latin typeface="+mj-lt"/>
            </a:endParaRPr>
          </a:p>
        </p:txBody>
      </p:sp>
    </p:spTree>
    <p:extLst>
      <p:ext uri="{BB962C8B-B14F-4D97-AF65-F5344CB8AC3E}">
        <p14:creationId xmlns:p14="http://schemas.microsoft.com/office/powerpoint/2010/main" val="765842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0083" y="1384276"/>
            <a:ext cx="8281035" cy="4577770"/>
          </a:xfrm>
        </p:spPr>
        <p:txBody>
          <a:bodyPr/>
          <a:lstStyle/>
          <a:p>
            <a:r>
              <a:rPr lang="en-US" dirty="0" smtClean="0"/>
              <a:t>Compilation of NCHRP, SHRP2, FHWA, and others</a:t>
            </a:r>
          </a:p>
          <a:p>
            <a:pPr marL="0" indent="0">
              <a:buNone/>
            </a:pPr>
            <a:endParaRPr lang="en-US" sz="500" dirty="0" smtClean="0"/>
          </a:p>
          <a:p>
            <a:r>
              <a:rPr lang="en-US" dirty="0" smtClean="0"/>
              <a:t>Provide additional detail and background for 10 TPM Components</a:t>
            </a:r>
          </a:p>
          <a:p>
            <a:pPr marL="0" indent="0">
              <a:buNone/>
            </a:pPr>
            <a:endParaRPr lang="en-US" sz="500" dirty="0" smtClean="0"/>
          </a:p>
          <a:p>
            <a:r>
              <a:rPr lang="en-US" dirty="0" smtClean="0"/>
              <a:t>Categorized by Component, TPM area, and resource type</a:t>
            </a:r>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1AEBAD-05F8-5D49-A743-EADC8C42C76E}" type="slidenum">
              <a:rPr lang="en-US" smtClean="0">
                <a:solidFill>
                  <a:prstClr val="black">
                    <a:tint val="75000"/>
                  </a:prstClr>
                </a:solidFill>
              </a:rPr>
              <a:pPr/>
              <a:t>21</a:t>
            </a:fld>
            <a:endParaRPr lang="en-US" dirty="0">
              <a:solidFill>
                <a:prstClr val="black">
                  <a:tint val="75000"/>
                </a:prstClr>
              </a:solidFill>
            </a:endParaRPr>
          </a:p>
        </p:txBody>
      </p:sp>
      <p:sp>
        <p:nvSpPr>
          <p:cNvPr id="3" name="Title 2"/>
          <p:cNvSpPr>
            <a:spLocks noGrp="1"/>
          </p:cNvSpPr>
          <p:nvPr>
            <p:ph type="title"/>
          </p:nvPr>
        </p:nvSpPr>
        <p:spPr>
          <a:xfrm>
            <a:off x="660083" y="302093"/>
            <a:ext cx="8281035" cy="571233"/>
          </a:xfrm>
        </p:spPr>
        <p:txBody>
          <a:bodyPr>
            <a:normAutofit fontScale="90000"/>
          </a:bodyPr>
          <a:lstStyle/>
          <a:p>
            <a:r>
              <a:rPr lang="en-US" sz="4400" dirty="0" smtClean="0"/>
              <a:t>TPM Resources</a:t>
            </a:r>
            <a:endParaRPr lang="en-US" sz="4400" dirty="0"/>
          </a:p>
        </p:txBody>
      </p:sp>
      <p:pic>
        <p:nvPicPr>
          <p:cNvPr id="1026" name="Picture 2" descr="employee engagement resear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026" y="5018692"/>
            <a:ext cx="4368799" cy="195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425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5082" y="2928348"/>
            <a:ext cx="8281035" cy="1216932"/>
          </a:xfrm>
        </p:spPr>
        <p:txBody>
          <a:bodyPr>
            <a:noAutofit/>
          </a:bodyPr>
          <a:lstStyle/>
          <a:p>
            <a:r>
              <a:rPr lang="en-US" sz="5000" dirty="0" smtClean="0"/>
              <a:t>Questions?</a:t>
            </a:r>
            <a:endParaRPr lang="en-US" sz="5000" dirty="0"/>
          </a:p>
        </p:txBody>
      </p:sp>
      <p:sp>
        <p:nvSpPr>
          <p:cNvPr id="5" name="Slide Number Placeholder 4"/>
          <p:cNvSpPr>
            <a:spLocks noGrp="1"/>
          </p:cNvSpPr>
          <p:nvPr>
            <p:ph type="sldNum" sz="quarter" idx="4294967295"/>
          </p:nvPr>
        </p:nvSpPr>
        <p:spPr>
          <a:xfrm>
            <a:off x="7440613" y="6780213"/>
            <a:ext cx="2160587" cy="388937"/>
          </a:xfrm>
          <a:prstGeom prst="rect">
            <a:avLst/>
          </a:prstGeom>
        </p:spPr>
        <p:txBody>
          <a:bodyPr/>
          <a:lstStyle/>
          <a:p>
            <a:pPr algn="r"/>
            <a:fld id="{A51AEBAD-05F8-5D49-A743-EADC8C42C76E}" type="slidenum">
              <a:rPr lang="en-US" smtClean="0">
                <a:solidFill>
                  <a:prstClr val="black"/>
                </a:solidFill>
              </a:rPr>
              <a:pPr algn="r"/>
              <a:t>22</a:t>
            </a:fld>
            <a:endParaRPr lang="en-US" dirty="0">
              <a:solidFill>
                <a:prstClr val="black"/>
              </a:solidFill>
            </a:endParaRPr>
          </a:p>
        </p:txBody>
      </p:sp>
    </p:spTree>
    <p:extLst>
      <p:ext uri="{BB962C8B-B14F-4D97-AF65-F5344CB8AC3E}">
        <p14:creationId xmlns:p14="http://schemas.microsoft.com/office/powerpoint/2010/main" val="2772021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5082" y="2928348"/>
            <a:ext cx="8281035" cy="1216932"/>
          </a:xfrm>
        </p:spPr>
        <p:txBody>
          <a:bodyPr>
            <a:noAutofit/>
          </a:bodyPr>
          <a:lstStyle/>
          <a:p>
            <a:r>
              <a:rPr lang="en-US" sz="5000" dirty="0" smtClean="0"/>
              <a:t>Site Demonstration</a:t>
            </a:r>
            <a:endParaRPr lang="en-US" sz="5000" dirty="0"/>
          </a:p>
        </p:txBody>
      </p:sp>
      <p:sp>
        <p:nvSpPr>
          <p:cNvPr id="5" name="Slide Number Placeholder 4"/>
          <p:cNvSpPr>
            <a:spLocks noGrp="1"/>
          </p:cNvSpPr>
          <p:nvPr>
            <p:ph type="sldNum" sz="quarter" idx="4294967295"/>
          </p:nvPr>
        </p:nvSpPr>
        <p:spPr>
          <a:xfrm>
            <a:off x="7440613" y="6780213"/>
            <a:ext cx="2160587" cy="388937"/>
          </a:xfrm>
          <a:prstGeom prst="rect">
            <a:avLst/>
          </a:prstGeom>
        </p:spPr>
        <p:txBody>
          <a:bodyPr/>
          <a:lstStyle/>
          <a:p>
            <a:pPr algn="r"/>
            <a:fld id="{A51AEBAD-05F8-5D49-A743-EADC8C42C76E}" type="slidenum">
              <a:rPr lang="en-US" smtClean="0">
                <a:solidFill>
                  <a:prstClr val="black"/>
                </a:solidFill>
              </a:rPr>
              <a:pPr algn="r"/>
              <a:t>23</a:t>
            </a:fld>
            <a:endParaRPr lang="en-US" dirty="0">
              <a:solidFill>
                <a:prstClr val="black"/>
              </a:solidFill>
            </a:endParaRPr>
          </a:p>
        </p:txBody>
      </p:sp>
    </p:spTree>
    <p:extLst>
      <p:ext uri="{BB962C8B-B14F-4D97-AF65-F5344CB8AC3E}">
        <p14:creationId xmlns:p14="http://schemas.microsoft.com/office/powerpoint/2010/main" val="1828531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0083" y="235729"/>
            <a:ext cx="8281035" cy="651604"/>
          </a:xfrm>
        </p:spPr>
        <p:txBody>
          <a:bodyPr/>
          <a:lstStyle/>
          <a:p>
            <a:r>
              <a:rPr lang="en-US" sz="4000" dirty="0" smtClean="0"/>
              <a:t>TPM Toolbox Homepage</a:t>
            </a:r>
            <a:endParaRPr lang="en-US" sz="4000" dirty="0"/>
          </a:p>
        </p:txBody>
      </p:sp>
      <p:sp>
        <p:nvSpPr>
          <p:cNvPr id="7" name="Slide Number Placeholder 5"/>
          <p:cNvSpPr>
            <a:spLocks noGrp="1"/>
          </p:cNvSpPr>
          <p:nvPr>
            <p:ph type="sldNum" sz="quarter" idx="12"/>
          </p:nvPr>
        </p:nvSpPr>
        <p:spPr>
          <a:xfrm>
            <a:off x="6780848" y="6780107"/>
            <a:ext cx="2160270" cy="389467"/>
          </a:xfrm>
        </p:spPr>
        <p:txBody>
          <a:bodyPr/>
          <a:lstStyle/>
          <a:p>
            <a:fld id="{A51AEBAD-05F8-5D49-A743-EADC8C42C76E}" type="slidenum">
              <a:rPr lang="en-US" smtClean="0">
                <a:solidFill>
                  <a:prstClr val="black">
                    <a:tint val="75000"/>
                  </a:prstClr>
                </a:solidFill>
              </a:rPr>
              <a:pPr/>
              <a:t>24</a:t>
            </a:fld>
            <a:endParaRPr lang="en-US" dirty="0">
              <a:solidFill>
                <a:prstClr val="black">
                  <a:tint val="75000"/>
                </a:prstClr>
              </a:solidFill>
            </a:endParaRPr>
          </a:p>
        </p:txBody>
      </p:sp>
      <p:grpSp>
        <p:nvGrpSpPr>
          <p:cNvPr id="3" name="Group 2"/>
          <p:cNvGrpSpPr/>
          <p:nvPr/>
        </p:nvGrpSpPr>
        <p:grpSpPr>
          <a:xfrm>
            <a:off x="654685" y="958215"/>
            <a:ext cx="8261350" cy="6254115"/>
            <a:chOff x="654685" y="1061085"/>
            <a:chExt cx="8261350" cy="6254115"/>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92383"/>
            <a:stretch/>
          </p:blipFill>
          <p:spPr bwMode="auto">
            <a:xfrm>
              <a:off x="654685" y="1061085"/>
              <a:ext cx="8261350" cy="4019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710" b="13429"/>
            <a:stretch/>
          </p:blipFill>
          <p:spPr bwMode="auto">
            <a:xfrm>
              <a:off x="654685" y="1451610"/>
              <a:ext cx="8261350" cy="58635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0596944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0083" y="235729"/>
            <a:ext cx="8281035" cy="651604"/>
          </a:xfrm>
        </p:spPr>
        <p:txBody>
          <a:bodyPr/>
          <a:lstStyle/>
          <a:p>
            <a:r>
              <a:rPr lang="en-US" sz="4000" dirty="0" smtClean="0"/>
              <a:t>TPM Toolbox Homepage</a:t>
            </a:r>
            <a:endParaRPr lang="en-US" sz="4000" dirty="0"/>
          </a:p>
        </p:txBody>
      </p:sp>
      <p:sp>
        <p:nvSpPr>
          <p:cNvPr id="7" name="Slide Number Placeholder 5"/>
          <p:cNvSpPr>
            <a:spLocks noGrp="1"/>
          </p:cNvSpPr>
          <p:nvPr>
            <p:ph type="sldNum" sz="quarter" idx="12"/>
          </p:nvPr>
        </p:nvSpPr>
        <p:spPr>
          <a:xfrm>
            <a:off x="6780848" y="6780107"/>
            <a:ext cx="2160270" cy="389467"/>
          </a:xfrm>
        </p:spPr>
        <p:txBody>
          <a:bodyPr/>
          <a:lstStyle/>
          <a:p>
            <a:fld id="{A51AEBAD-05F8-5D49-A743-EADC8C42C76E}" type="slidenum">
              <a:rPr lang="en-US" smtClean="0">
                <a:solidFill>
                  <a:prstClr val="black">
                    <a:tint val="75000"/>
                  </a:prstClr>
                </a:solidFill>
              </a:rPr>
              <a:pPr/>
              <a:t>25</a:t>
            </a:fld>
            <a:endParaRPr lang="en-US" dirty="0">
              <a:solidFill>
                <a:prstClr val="black">
                  <a:tint val="75000"/>
                </a:prstClr>
              </a:solidFill>
            </a:endParaRPr>
          </a:p>
        </p:txBody>
      </p:sp>
      <p:grpSp>
        <p:nvGrpSpPr>
          <p:cNvPr id="5" name="Group 4"/>
          <p:cNvGrpSpPr/>
          <p:nvPr/>
        </p:nvGrpSpPr>
        <p:grpSpPr>
          <a:xfrm>
            <a:off x="156557" y="1065493"/>
            <a:ext cx="9099550" cy="6119044"/>
            <a:chOff x="156557" y="952369"/>
            <a:chExt cx="9099550" cy="6119044"/>
          </a:xfrm>
        </p:grpSpPr>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8694"/>
            <a:stretch/>
          </p:blipFill>
          <p:spPr bwMode="auto">
            <a:xfrm>
              <a:off x="156557" y="952369"/>
              <a:ext cx="9099550" cy="5410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9356"/>
            <a:stretch/>
          </p:blipFill>
          <p:spPr bwMode="auto">
            <a:xfrm>
              <a:off x="156557" y="6363093"/>
              <a:ext cx="9099550" cy="708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142286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2463" y="1439490"/>
            <a:ext cx="8281035" cy="4577770"/>
          </a:xfrm>
        </p:spPr>
        <p:txBody>
          <a:bodyPr>
            <a:normAutofit/>
          </a:bodyPr>
          <a:lstStyle/>
          <a:p>
            <a:endParaRPr lang="en-US" dirty="0" smtClean="0"/>
          </a:p>
        </p:txBody>
      </p:sp>
      <p:sp>
        <p:nvSpPr>
          <p:cNvPr id="4" name="Title 3"/>
          <p:cNvSpPr>
            <a:spLocks noGrp="1"/>
          </p:cNvSpPr>
          <p:nvPr>
            <p:ph type="title"/>
          </p:nvPr>
        </p:nvSpPr>
        <p:spPr>
          <a:xfrm>
            <a:off x="660083" y="235729"/>
            <a:ext cx="8281035" cy="651604"/>
          </a:xfrm>
        </p:spPr>
        <p:txBody>
          <a:bodyPr/>
          <a:lstStyle/>
          <a:p>
            <a:r>
              <a:rPr lang="en-US" sz="4000" dirty="0" smtClean="0"/>
              <a:t>TPM Guidebook</a:t>
            </a:r>
            <a:endParaRPr lang="en-US" sz="4000" dirty="0"/>
          </a:p>
        </p:txBody>
      </p:sp>
      <p:sp>
        <p:nvSpPr>
          <p:cNvPr id="7" name="Slide Number Placeholder 5"/>
          <p:cNvSpPr>
            <a:spLocks noGrp="1"/>
          </p:cNvSpPr>
          <p:nvPr>
            <p:ph type="sldNum" sz="quarter" idx="12"/>
          </p:nvPr>
        </p:nvSpPr>
        <p:spPr>
          <a:xfrm>
            <a:off x="6780848" y="6780107"/>
            <a:ext cx="2160270" cy="389467"/>
          </a:xfrm>
        </p:spPr>
        <p:txBody>
          <a:bodyPr/>
          <a:lstStyle/>
          <a:p>
            <a:fld id="{A51AEBAD-05F8-5D49-A743-EADC8C42C76E}" type="slidenum">
              <a:rPr lang="en-US" smtClean="0">
                <a:solidFill>
                  <a:prstClr val="black">
                    <a:tint val="75000"/>
                  </a:prstClr>
                </a:solidFill>
              </a:rPr>
              <a:pPr/>
              <a:t>26</a:t>
            </a:fld>
            <a:endParaRPr lang="en-US" dirty="0">
              <a:solidFill>
                <a:prstClr val="black">
                  <a:tint val="75000"/>
                </a:prstClr>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73" y="1034722"/>
            <a:ext cx="8531258" cy="61614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76806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2463" y="1439490"/>
            <a:ext cx="8281035" cy="4577770"/>
          </a:xfrm>
        </p:spPr>
        <p:txBody>
          <a:bodyPr>
            <a:normAutofit/>
          </a:bodyPr>
          <a:lstStyle/>
          <a:p>
            <a:endParaRPr lang="en-US" dirty="0" smtClean="0"/>
          </a:p>
        </p:txBody>
      </p:sp>
      <p:sp>
        <p:nvSpPr>
          <p:cNvPr id="4" name="Title 3"/>
          <p:cNvSpPr>
            <a:spLocks noGrp="1"/>
          </p:cNvSpPr>
          <p:nvPr>
            <p:ph type="title"/>
          </p:nvPr>
        </p:nvSpPr>
        <p:spPr>
          <a:xfrm>
            <a:off x="660083" y="235729"/>
            <a:ext cx="8281035" cy="651604"/>
          </a:xfrm>
        </p:spPr>
        <p:txBody>
          <a:bodyPr/>
          <a:lstStyle/>
          <a:p>
            <a:r>
              <a:rPr lang="en-US" sz="4000" dirty="0" smtClean="0"/>
              <a:t>TPM Guidebook: Component 1</a:t>
            </a:r>
            <a:endParaRPr lang="en-US" sz="4000" dirty="0"/>
          </a:p>
        </p:txBody>
      </p:sp>
      <p:sp>
        <p:nvSpPr>
          <p:cNvPr id="7" name="Slide Number Placeholder 5"/>
          <p:cNvSpPr>
            <a:spLocks noGrp="1"/>
          </p:cNvSpPr>
          <p:nvPr>
            <p:ph type="sldNum" sz="quarter" idx="12"/>
          </p:nvPr>
        </p:nvSpPr>
        <p:spPr>
          <a:xfrm>
            <a:off x="6780848" y="6780107"/>
            <a:ext cx="2160270" cy="389467"/>
          </a:xfrm>
        </p:spPr>
        <p:txBody>
          <a:bodyPr/>
          <a:lstStyle/>
          <a:p>
            <a:fld id="{A51AEBAD-05F8-5D49-A743-EADC8C42C76E}" type="slidenum">
              <a:rPr lang="en-US" smtClean="0">
                <a:solidFill>
                  <a:prstClr val="black">
                    <a:tint val="75000"/>
                  </a:prstClr>
                </a:solidFill>
              </a:rPr>
              <a:pPr/>
              <a:t>27</a:t>
            </a:fld>
            <a:endParaRPr lang="en-US" dirty="0">
              <a:solidFill>
                <a:prstClr val="black">
                  <a:tint val="75000"/>
                </a:prstClr>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99" r="583"/>
          <a:stretch/>
        </p:blipFill>
        <p:spPr bwMode="auto">
          <a:xfrm>
            <a:off x="167640" y="1026018"/>
            <a:ext cx="8976360" cy="61520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76806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2463" y="1439490"/>
            <a:ext cx="8281035" cy="4577770"/>
          </a:xfrm>
        </p:spPr>
        <p:txBody>
          <a:bodyPr>
            <a:normAutofit/>
          </a:bodyPr>
          <a:lstStyle/>
          <a:p>
            <a:endParaRPr lang="en-US" dirty="0" smtClean="0"/>
          </a:p>
        </p:txBody>
      </p:sp>
      <p:sp>
        <p:nvSpPr>
          <p:cNvPr id="4" name="Title 3"/>
          <p:cNvSpPr>
            <a:spLocks noGrp="1"/>
          </p:cNvSpPr>
          <p:nvPr>
            <p:ph type="title"/>
          </p:nvPr>
        </p:nvSpPr>
        <p:spPr>
          <a:xfrm>
            <a:off x="660083" y="235729"/>
            <a:ext cx="8281035" cy="651604"/>
          </a:xfrm>
        </p:spPr>
        <p:txBody>
          <a:bodyPr/>
          <a:lstStyle/>
          <a:p>
            <a:r>
              <a:rPr lang="en-US" sz="4000" dirty="0" smtClean="0"/>
              <a:t>Component Navigation</a:t>
            </a:r>
            <a:endParaRPr lang="en-US" sz="4000" dirty="0"/>
          </a:p>
        </p:txBody>
      </p:sp>
      <p:sp>
        <p:nvSpPr>
          <p:cNvPr id="7" name="Slide Number Placeholder 5"/>
          <p:cNvSpPr>
            <a:spLocks noGrp="1"/>
          </p:cNvSpPr>
          <p:nvPr>
            <p:ph type="sldNum" sz="quarter" idx="12"/>
          </p:nvPr>
        </p:nvSpPr>
        <p:spPr>
          <a:xfrm>
            <a:off x="6780848" y="6780107"/>
            <a:ext cx="2160270" cy="389467"/>
          </a:xfrm>
        </p:spPr>
        <p:txBody>
          <a:bodyPr/>
          <a:lstStyle/>
          <a:p>
            <a:fld id="{A51AEBAD-05F8-5D49-A743-EADC8C42C76E}" type="slidenum">
              <a:rPr lang="en-US" smtClean="0">
                <a:solidFill>
                  <a:prstClr val="black">
                    <a:tint val="75000"/>
                  </a:prstClr>
                </a:solidFill>
              </a:rPr>
              <a:pPr/>
              <a:t>28</a:t>
            </a:fld>
            <a:endParaRPr lang="en-US" dirty="0">
              <a:solidFill>
                <a:prstClr val="black">
                  <a:tint val="75000"/>
                </a:prstClr>
              </a:solidFill>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315"/>
          <a:stretch/>
        </p:blipFill>
        <p:spPr bwMode="auto">
          <a:xfrm>
            <a:off x="152400" y="1028065"/>
            <a:ext cx="9349740" cy="61575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11553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2463" y="1439490"/>
            <a:ext cx="8281035" cy="4577770"/>
          </a:xfrm>
        </p:spPr>
        <p:txBody>
          <a:bodyPr>
            <a:normAutofit/>
          </a:bodyPr>
          <a:lstStyle/>
          <a:p>
            <a:endParaRPr lang="en-US" dirty="0" smtClean="0"/>
          </a:p>
        </p:txBody>
      </p:sp>
      <p:sp>
        <p:nvSpPr>
          <p:cNvPr id="4" name="Title 3"/>
          <p:cNvSpPr>
            <a:spLocks noGrp="1"/>
          </p:cNvSpPr>
          <p:nvPr>
            <p:ph type="title"/>
          </p:nvPr>
        </p:nvSpPr>
        <p:spPr>
          <a:xfrm>
            <a:off x="660083" y="235729"/>
            <a:ext cx="8281035" cy="651604"/>
          </a:xfrm>
        </p:spPr>
        <p:txBody>
          <a:bodyPr/>
          <a:lstStyle/>
          <a:p>
            <a:r>
              <a:rPr lang="en-US" sz="4000" dirty="0" smtClean="0"/>
              <a:t>Section Navigation</a:t>
            </a:r>
            <a:endParaRPr lang="en-US" sz="4000" dirty="0"/>
          </a:p>
        </p:txBody>
      </p:sp>
      <p:sp>
        <p:nvSpPr>
          <p:cNvPr id="7" name="Slide Number Placeholder 5"/>
          <p:cNvSpPr>
            <a:spLocks noGrp="1"/>
          </p:cNvSpPr>
          <p:nvPr>
            <p:ph type="sldNum" sz="quarter" idx="12"/>
          </p:nvPr>
        </p:nvSpPr>
        <p:spPr>
          <a:xfrm>
            <a:off x="6780848" y="6780107"/>
            <a:ext cx="2160270" cy="389467"/>
          </a:xfrm>
        </p:spPr>
        <p:txBody>
          <a:bodyPr/>
          <a:lstStyle/>
          <a:p>
            <a:fld id="{A51AEBAD-05F8-5D49-A743-EADC8C42C76E}" type="slidenum">
              <a:rPr lang="en-US" smtClean="0">
                <a:solidFill>
                  <a:prstClr val="black">
                    <a:tint val="75000"/>
                  </a:prstClr>
                </a:solidFill>
              </a:rPr>
              <a:pPr/>
              <a:t>29</a:t>
            </a:fld>
            <a:endParaRPr lang="en-US" dirty="0">
              <a:solidFill>
                <a:prstClr val="black">
                  <a:tint val="75000"/>
                </a:prst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62" y="1031240"/>
            <a:ext cx="9309792" cy="61315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7680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0083" y="1340430"/>
            <a:ext cx="8281035" cy="4577770"/>
          </a:xfrm>
        </p:spPr>
        <p:txBody>
          <a:bodyPr>
            <a:normAutofit/>
          </a:bodyPr>
          <a:lstStyle/>
          <a:p>
            <a:pPr defTabSz="483263"/>
            <a:r>
              <a:rPr lang="en-US" sz="3200" dirty="0" smtClean="0"/>
              <a:t>TPM Overview/Toolbox Purpose</a:t>
            </a:r>
          </a:p>
          <a:p>
            <a:pPr defTabSz="483263"/>
            <a:r>
              <a:rPr lang="en-US" sz="3200" dirty="0" smtClean="0"/>
              <a:t>The TPM Toolbox </a:t>
            </a:r>
          </a:p>
          <a:p>
            <a:pPr lvl="1" defTabSz="483263"/>
            <a:r>
              <a:rPr lang="en-US" sz="2400" dirty="0">
                <a:solidFill>
                  <a:prstClr val="black"/>
                </a:solidFill>
              </a:rPr>
              <a:t>Q&amp;A</a:t>
            </a:r>
          </a:p>
          <a:p>
            <a:pPr defTabSz="483263"/>
            <a:r>
              <a:rPr lang="en-US" sz="3200" dirty="0" smtClean="0"/>
              <a:t>TPM Toolbox Demo</a:t>
            </a:r>
          </a:p>
          <a:p>
            <a:pPr lvl="1" defTabSz="483263"/>
            <a:r>
              <a:rPr lang="en-US" sz="2400" dirty="0" smtClean="0">
                <a:solidFill>
                  <a:prstClr val="black"/>
                </a:solidFill>
              </a:rPr>
              <a:t>Q&amp;A</a:t>
            </a:r>
            <a:endParaRPr lang="en-US" sz="1800" dirty="0" smtClean="0"/>
          </a:p>
          <a:p>
            <a:pPr defTabSz="483263"/>
            <a:r>
              <a:rPr lang="en-US" sz="3200" dirty="0" smtClean="0"/>
              <a:t>Stakeholder Perspective </a:t>
            </a:r>
          </a:p>
          <a:p>
            <a:pPr defTabSz="483263"/>
            <a:r>
              <a:rPr lang="en-US" sz="3200" dirty="0" smtClean="0"/>
              <a:t>Conclusion</a:t>
            </a:r>
            <a:endParaRPr lang="en-US" sz="3200" dirty="0"/>
          </a:p>
          <a:p>
            <a:pPr defTabSz="483263"/>
            <a:endParaRPr lang="en-US" dirty="0" smtClean="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51AEBAD-05F8-5D49-A743-EADC8C42C76E}" type="slidenum">
              <a:rPr lang="en-US" smtClean="0"/>
              <a:pPr/>
              <a:t>3</a:t>
            </a:fld>
            <a:endParaRPr lang="en-US" dirty="0"/>
          </a:p>
        </p:txBody>
      </p:sp>
      <p:sp>
        <p:nvSpPr>
          <p:cNvPr id="3" name="Title 2"/>
          <p:cNvSpPr>
            <a:spLocks noGrp="1"/>
          </p:cNvSpPr>
          <p:nvPr>
            <p:ph type="title"/>
          </p:nvPr>
        </p:nvSpPr>
        <p:spPr>
          <a:xfrm>
            <a:off x="660083" y="266209"/>
            <a:ext cx="8281035" cy="571233"/>
          </a:xfrm>
        </p:spPr>
        <p:txBody>
          <a:bodyPr>
            <a:noAutofit/>
          </a:bodyPr>
          <a:lstStyle/>
          <a:p>
            <a:r>
              <a:rPr lang="en-US" sz="4400" dirty="0"/>
              <a:t>Agenda</a:t>
            </a:r>
          </a:p>
        </p:txBody>
      </p:sp>
    </p:spTree>
    <p:extLst>
      <p:ext uri="{BB962C8B-B14F-4D97-AF65-F5344CB8AC3E}">
        <p14:creationId xmlns:p14="http://schemas.microsoft.com/office/powerpoint/2010/main" val="5110540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2463" y="1439490"/>
            <a:ext cx="8281035" cy="4577770"/>
          </a:xfrm>
        </p:spPr>
        <p:txBody>
          <a:bodyPr>
            <a:normAutofit/>
          </a:bodyPr>
          <a:lstStyle/>
          <a:p>
            <a:endParaRPr lang="en-US" dirty="0" smtClean="0"/>
          </a:p>
        </p:txBody>
      </p:sp>
      <p:sp>
        <p:nvSpPr>
          <p:cNvPr id="4" name="Title 3"/>
          <p:cNvSpPr>
            <a:spLocks noGrp="1"/>
          </p:cNvSpPr>
          <p:nvPr>
            <p:ph type="title"/>
          </p:nvPr>
        </p:nvSpPr>
        <p:spPr>
          <a:xfrm>
            <a:off x="660083" y="235729"/>
            <a:ext cx="8281035" cy="651604"/>
          </a:xfrm>
        </p:spPr>
        <p:txBody>
          <a:bodyPr/>
          <a:lstStyle/>
          <a:p>
            <a:r>
              <a:rPr lang="en-US" sz="4000" dirty="0" smtClean="0"/>
              <a:t>Section Navigation</a:t>
            </a:r>
            <a:endParaRPr lang="en-US" sz="4000" dirty="0"/>
          </a:p>
        </p:txBody>
      </p:sp>
      <p:sp>
        <p:nvSpPr>
          <p:cNvPr id="7" name="Slide Number Placeholder 5"/>
          <p:cNvSpPr>
            <a:spLocks noGrp="1"/>
          </p:cNvSpPr>
          <p:nvPr>
            <p:ph type="sldNum" sz="quarter" idx="12"/>
          </p:nvPr>
        </p:nvSpPr>
        <p:spPr>
          <a:xfrm>
            <a:off x="6780848" y="6780107"/>
            <a:ext cx="2160270" cy="389467"/>
          </a:xfrm>
        </p:spPr>
        <p:txBody>
          <a:bodyPr/>
          <a:lstStyle/>
          <a:p>
            <a:fld id="{A51AEBAD-05F8-5D49-A743-EADC8C42C76E}" type="slidenum">
              <a:rPr lang="en-US" smtClean="0">
                <a:solidFill>
                  <a:prstClr val="black">
                    <a:tint val="75000"/>
                  </a:prstClr>
                </a:solidFill>
              </a:rPr>
              <a:pPr/>
              <a:t>30</a:t>
            </a:fld>
            <a:endParaRPr lang="en-US" dirty="0">
              <a:solidFill>
                <a:prstClr val="black">
                  <a:tint val="75000"/>
                </a:prstClr>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 y="1277620"/>
            <a:ext cx="9304020" cy="58823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11553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2463" y="1439490"/>
            <a:ext cx="8281035" cy="4577770"/>
          </a:xfrm>
        </p:spPr>
        <p:txBody>
          <a:bodyPr>
            <a:normAutofit/>
          </a:bodyPr>
          <a:lstStyle/>
          <a:p>
            <a:endParaRPr lang="en-US" dirty="0" smtClean="0"/>
          </a:p>
        </p:txBody>
      </p:sp>
      <p:sp>
        <p:nvSpPr>
          <p:cNvPr id="4" name="Title 3"/>
          <p:cNvSpPr>
            <a:spLocks noGrp="1"/>
          </p:cNvSpPr>
          <p:nvPr>
            <p:ph type="title"/>
          </p:nvPr>
        </p:nvSpPr>
        <p:spPr>
          <a:xfrm>
            <a:off x="660083" y="235729"/>
            <a:ext cx="8281035" cy="651604"/>
          </a:xfrm>
        </p:spPr>
        <p:txBody>
          <a:bodyPr/>
          <a:lstStyle/>
          <a:p>
            <a:r>
              <a:rPr lang="en-US" sz="4000" dirty="0" smtClean="0"/>
              <a:t>Section Navigation</a:t>
            </a:r>
            <a:endParaRPr lang="en-US" sz="4000" dirty="0"/>
          </a:p>
        </p:txBody>
      </p:sp>
      <p:sp>
        <p:nvSpPr>
          <p:cNvPr id="7" name="Slide Number Placeholder 5"/>
          <p:cNvSpPr>
            <a:spLocks noGrp="1"/>
          </p:cNvSpPr>
          <p:nvPr>
            <p:ph type="sldNum" sz="quarter" idx="12"/>
          </p:nvPr>
        </p:nvSpPr>
        <p:spPr>
          <a:xfrm>
            <a:off x="6780848" y="6780107"/>
            <a:ext cx="2160270" cy="389467"/>
          </a:xfrm>
        </p:spPr>
        <p:txBody>
          <a:bodyPr/>
          <a:lstStyle/>
          <a:p>
            <a:fld id="{A51AEBAD-05F8-5D49-A743-EADC8C42C76E}" type="slidenum">
              <a:rPr lang="en-US" smtClean="0">
                <a:solidFill>
                  <a:prstClr val="black">
                    <a:tint val="75000"/>
                  </a:prstClr>
                </a:solidFill>
              </a:rPr>
              <a:pPr/>
              <a:t>31</a:t>
            </a:fld>
            <a:endParaRPr lang="en-US" dirty="0">
              <a:solidFill>
                <a:prstClr val="black">
                  <a:tint val="75000"/>
                </a:prstClr>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 y="1277620"/>
            <a:ext cx="9304020" cy="58823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06680" y="2065020"/>
            <a:ext cx="9304020" cy="5094990"/>
          </a:xfrm>
          <a:prstGeom prst="rect">
            <a:avLst/>
          </a:prstGeom>
          <a:solidFill>
            <a:srgbClr val="FFFFFF">
              <a:alpha val="74902"/>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p:cNvSpPr txBox="1">
            <a:spLocks/>
          </p:cNvSpPr>
          <p:nvPr/>
        </p:nvSpPr>
        <p:spPr>
          <a:xfrm>
            <a:off x="1747360" y="3291349"/>
            <a:ext cx="5781199" cy="1344101"/>
          </a:xfrm>
          <a:prstGeom prst="rect">
            <a:avLst/>
          </a:prstGeom>
        </p:spPr>
        <p:txBody>
          <a:bodyPr vert="horz" wrap="square" lIns="96661" tIns="48331" rIns="96661" bIns="48331" rtlCol="0" anchor="t">
            <a:spAutoFit/>
          </a:bodyPr>
          <a:lstStyle>
            <a:lvl1pPr algn="l" defTabSz="966612" rtl="0" eaLnBrk="1" latinLnBrk="0" hangingPunct="1">
              <a:lnSpc>
                <a:spcPct val="90000"/>
              </a:lnSpc>
              <a:spcBef>
                <a:spcPct val="0"/>
              </a:spcBef>
              <a:buNone/>
              <a:defRPr sz="3400" b="1" i="1" kern="1200">
                <a:solidFill>
                  <a:schemeClr val="tx1"/>
                </a:solidFill>
                <a:latin typeface="+mj-lt"/>
                <a:ea typeface="+mj-ea"/>
                <a:cs typeface="+mj-cs"/>
              </a:defRPr>
            </a:lvl1pPr>
          </a:lstStyle>
          <a:p>
            <a:pPr algn="ctr" fontAlgn="auto">
              <a:spcAft>
                <a:spcPts val="0"/>
              </a:spcAft>
            </a:pPr>
            <a:r>
              <a:rPr lang="en-US" sz="4500" dirty="0" smtClean="0"/>
              <a:t>Send us feedback on the navigation menus!</a:t>
            </a:r>
            <a:endParaRPr lang="en-US" sz="4500" dirty="0"/>
          </a:p>
        </p:txBody>
      </p:sp>
      <p:sp>
        <p:nvSpPr>
          <p:cNvPr id="6" name="Right Arrow 5"/>
          <p:cNvSpPr/>
          <p:nvPr/>
        </p:nvSpPr>
        <p:spPr>
          <a:xfrm rot="16200000">
            <a:off x="4210050" y="2426971"/>
            <a:ext cx="861060" cy="5943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88738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2463" y="1439490"/>
            <a:ext cx="8281035" cy="4577770"/>
          </a:xfrm>
        </p:spPr>
        <p:txBody>
          <a:bodyPr>
            <a:normAutofit/>
          </a:bodyPr>
          <a:lstStyle/>
          <a:p>
            <a:endParaRPr lang="en-US" dirty="0" smtClean="0"/>
          </a:p>
        </p:txBody>
      </p:sp>
      <p:sp>
        <p:nvSpPr>
          <p:cNvPr id="4" name="Title 3"/>
          <p:cNvSpPr>
            <a:spLocks noGrp="1"/>
          </p:cNvSpPr>
          <p:nvPr>
            <p:ph type="title"/>
          </p:nvPr>
        </p:nvSpPr>
        <p:spPr>
          <a:xfrm>
            <a:off x="660083" y="235729"/>
            <a:ext cx="8281035" cy="651604"/>
          </a:xfrm>
        </p:spPr>
        <p:txBody>
          <a:bodyPr/>
          <a:lstStyle/>
          <a:p>
            <a:r>
              <a:rPr lang="en-US" sz="4000" dirty="0" smtClean="0"/>
              <a:t>Self-Assessment Homepage</a:t>
            </a:r>
            <a:endParaRPr lang="en-US" sz="4000" dirty="0"/>
          </a:p>
        </p:txBody>
      </p:sp>
      <p:sp>
        <p:nvSpPr>
          <p:cNvPr id="7" name="Slide Number Placeholder 5"/>
          <p:cNvSpPr>
            <a:spLocks noGrp="1"/>
          </p:cNvSpPr>
          <p:nvPr>
            <p:ph type="sldNum" sz="quarter" idx="12"/>
          </p:nvPr>
        </p:nvSpPr>
        <p:spPr>
          <a:xfrm>
            <a:off x="6780848" y="6780107"/>
            <a:ext cx="2160270" cy="389467"/>
          </a:xfrm>
        </p:spPr>
        <p:txBody>
          <a:bodyPr/>
          <a:lstStyle/>
          <a:p>
            <a:fld id="{A51AEBAD-05F8-5D49-A743-EADC8C42C76E}" type="slidenum">
              <a:rPr lang="en-US" smtClean="0">
                <a:solidFill>
                  <a:prstClr val="black">
                    <a:tint val="75000"/>
                  </a:prstClr>
                </a:solidFill>
              </a:rPr>
              <a:pPr/>
              <a:t>32</a:t>
            </a:fld>
            <a:endParaRPr lang="en-US" dirty="0">
              <a:solidFill>
                <a:prstClr val="black">
                  <a:tint val="75000"/>
                </a:prstClr>
              </a:solidFill>
            </a:endParaRPr>
          </a:p>
        </p:txBody>
      </p:sp>
      <p:grpSp>
        <p:nvGrpSpPr>
          <p:cNvPr id="2" name="Group 1"/>
          <p:cNvGrpSpPr/>
          <p:nvPr/>
        </p:nvGrpSpPr>
        <p:grpSpPr>
          <a:xfrm>
            <a:off x="156426" y="940713"/>
            <a:ext cx="8515350" cy="6374487"/>
            <a:chOff x="128145" y="940713"/>
            <a:chExt cx="8515350" cy="6374487"/>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0121"/>
            <a:stretch/>
          </p:blipFill>
          <p:spPr bwMode="auto">
            <a:xfrm>
              <a:off x="128145" y="940713"/>
              <a:ext cx="8515350" cy="46059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3169"/>
            <a:stretch/>
          </p:blipFill>
          <p:spPr bwMode="auto">
            <a:xfrm>
              <a:off x="128145" y="5546691"/>
              <a:ext cx="8515350" cy="17685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4411553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2463" y="1439490"/>
            <a:ext cx="8281035" cy="4577770"/>
          </a:xfrm>
        </p:spPr>
        <p:txBody>
          <a:bodyPr>
            <a:normAutofit/>
          </a:bodyPr>
          <a:lstStyle/>
          <a:p>
            <a:endParaRPr lang="en-US" dirty="0" smtClean="0"/>
          </a:p>
        </p:txBody>
      </p:sp>
      <p:sp>
        <p:nvSpPr>
          <p:cNvPr id="4" name="Title 3"/>
          <p:cNvSpPr>
            <a:spLocks noGrp="1"/>
          </p:cNvSpPr>
          <p:nvPr>
            <p:ph type="title"/>
          </p:nvPr>
        </p:nvSpPr>
        <p:spPr>
          <a:xfrm>
            <a:off x="660083" y="235729"/>
            <a:ext cx="8281035" cy="651604"/>
          </a:xfrm>
        </p:spPr>
        <p:txBody>
          <a:bodyPr/>
          <a:lstStyle/>
          <a:p>
            <a:r>
              <a:rPr lang="en-US" sz="4000" dirty="0" smtClean="0"/>
              <a:t>Short Self-Assessment</a:t>
            </a:r>
            <a:endParaRPr lang="en-US" sz="4000" dirty="0"/>
          </a:p>
        </p:txBody>
      </p:sp>
      <p:sp>
        <p:nvSpPr>
          <p:cNvPr id="7" name="Slide Number Placeholder 5"/>
          <p:cNvSpPr>
            <a:spLocks noGrp="1"/>
          </p:cNvSpPr>
          <p:nvPr>
            <p:ph type="sldNum" sz="quarter" idx="12"/>
          </p:nvPr>
        </p:nvSpPr>
        <p:spPr>
          <a:xfrm>
            <a:off x="6780848" y="6780107"/>
            <a:ext cx="2160270" cy="389467"/>
          </a:xfrm>
        </p:spPr>
        <p:txBody>
          <a:bodyPr/>
          <a:lstStyle/>
          <a:p>
            <a:fld id="{A51AEBAD-05F8-5D49-A743-EADC8C42C76E}" type="slidenum">
              <a:rPr lang="en-US" smtClean="0">
                <a:solidFill>
                  <a:prstClr val="black">
                    <a:tint val="75000"/>
                  </a:prstClr>
                </a:solidFill>
              </a:rPr>
              <a:pPr/>
              <a:t>33</a:t>
            </a:fld>
            <a:endParaRPr lang="en-US" dirty="0">
              <a:solidFill>
                <a:prstClr val="black">
                  <a:tint val="75000"/>
                </a:prst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506" y="950568"/>
            <a:ext cx="8305800" cy="6394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11553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2463" y="1439490"/>
            <a:ext cx="8281035" cy="4577770"/>
          </a:xfrm>
        </p:spPr>
        <p:txBody>
          <a:bodyPr>
            <a:normAutofit/>
          </a:bodyPr>
          <a:lstStyle/>
          <a:p>
            <a:endParaRPr lang="en-US" dirty="0" smtClean="0"/>
          </a:p>
        </p:txBody>
      </p:sp>
      <p:sp>
        <p:nvSpPr>
          <p:cNvPr id="4" name="Title 3"/>
          <p:cNvSpPr>
            <a:spLocks noGrp="1"/>
          </p:cNvSpPr>
          <p:nvPr>
            <p:ph type="title"/>
          </p:nvPr>
        </p:nvSpPr>
        <p:spPr>
          <a:xfrm>
            <a:off x="660083" y="235729"/>
            <a:ext cx="8281035" cy="651604"/>
          </a:xfrm>
        </p:spPr>
        <p:txBody>
          <a:bodyPr/>
          <a:lstStyle/>
          <a:p>
            <a:r>
              <a:rPr lang="en-US" sz="4000" dirty="0" smtClean="0"/>
              <a:t>Short Self-Assessment</a:t>
            </a:r>
            <a:endParaRPr lang="en-US" sz="4000" dirty="0"/>
          </a:p>
        </p:txBody>
      </p:sp>
      <p:sp>
        <p:nvSpPr>
          <p:cNvPr id="7" name="Slide Number Placeholder 5"/>
          <p:cNvSpPr>
            <a:spLocks noGrp="1"/>
          </p:cNvSpPr>
          <p:nvPr>
            <p:ph type="sldNum" sz="quarter" idx="12"/>
          </p:nvPr>
        </p:nvSpPr>
        <p:spPr>
          <a:xfrm>
            <a:off x="6780848" y="6780107"/>
            <a:ext cx="2160270" cy="389467"/>
          </a:xfrm>
        </p:spPr>
        <p:txBody>
          <a:bodyPr/>
          <a:lstStyle/>
          <a:p>
            <a:fld id="{A51AEBAD-05F8-5D49-A743-EADC8C42C76E}" type="slidenum">
              <a:rPr lang="en-US" smtClean="0">
                <a:solidFill>
                  <a:prstClr val="black">
                    <a:tint val="75000"/>
                  </a:prstClr>
                </a:solidFill>
              </a:rPr>
              <a:pPr/>
              <a:t>34</a:t>
            </a:fld>
            <a:endParaRPr lang="en-US" dirty="0">
              <a:solidFill>
                <a:prstClr val="black">
                  <a:tint val="75000"/>
                </a:prstClr>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506" y="933450"/>
            <a:ext cx="8305800" cy="6381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88251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2463" y="1439490"/>
            <a:ext cx="8281035" cy="4577770"/>
          </a:xfrm>
        </p:spPr>
        <p:txBody>
          <a:bodyPr>
            <a:normAutofit/>
          </a:bodyPr>
          <a:lstStyle/>
          <a:p>
            <a:endParaRPr lang="en-US" dirty="0" smtClean="0"/>
          </a:p>
        </p:txBody>
      </p:sp>
      <p:sp>
        <p:nvSpPr>
          <p:cNvPr id="4" name="Title 3"/>
          <p:cNvSpPr>
            <a:spLocks noGrp="1"/>
          </p:cNvSpPr>
          <p:nvPr>
            <p:ph type="title"/>
          </p:nvPr>
        </p:nvSpPr>
        <p:spPr>
          <a:xfrm>
            <a:off x="660083" y="235729"/>
            <a:ext cx="8281035" cy="651604"/>
          </a:xfrm>
        </p:spPr>
        <p:txBody>
          <a:bodyPr/>
          <a:lstStyle/>
          <a:p>
            <a:r>
              <a:rPr lang="en-US" sz="4000" dirty="0" smtClean="0"/>
              <a:t>Long Self-Assessment</a:t>
            </a:r>
            <a:endParaRPr lang="en-US" sz="4000" dirty="0"/>
          </a:p>
        </p:txBody>
      </p:sp>
      <p:sp>
        <p:nvSpPr>
          <p:cNvPr id="7" name="Slide Number Placeholder 5"/>
          <p:cNvSpPr>
            <a:spLocks noGrp="1"/>
          </p:cNvSpPr>
          <p:nvPr>
            <p:ph type="sldNum" sz="quarter" idx="12"/>
          </p:nvPr>
        </p:nvSpPr>
        <p:spPr>
          <a:xfrm>
            <a:off x="6780848" y="6780107"/>
            <a:ext cx="2160270" cy="389467"/>
          </a:xfrm>
        </p:spPr>
        <p:txBody>
          <a:bodyPr/>
          <a:lstStyle/>
          <a:p>
            <a:fld id="{A51AEBAD-05F8-5D49-A743-EADC8C42C76E}" type="slidenum">
              <a:rPr lang="en-US" smtClean="0">
                <a:solidFill>
                  <a:prstClr val="black">
                    <a:tint val="75000"/>
                  </a:prstClr>
                </a:solidFill>
              </a:rPr>
              <a:pPr/>
              <a:t>35</a:t>
            </a:fld>
            <a:endParaRPr lang="en-US" dirty="0">
              <a:solidFill>
                <a:prstClr val="black">
                  <a:tint val="75000"/>
                </a:prstClr>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515" y="960585"/>
            <a:ext cx="8286750" cy="6280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12477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2463" y="1439490"/>
            <a:ext cx="8281035" cy="4577770"/>
          </a:xfrm>
        </p:spPr>
        <p:txBody>
          <a:bodyPr>
            <a:normAutofit/>
          </a:bodyPr>
          <a:lstStyle/>
          <a:p>
            <a:endParaRPr lang="en-US" dirty="0" smtClean="0"/>
          </a:p>
        </p:txBody>
      </p:sp>
      <p:sp>
        <p:nvSpPr>
          <p:cNvPr id="4" name="Title 3"/>
          <p:cNvSpPr>
            <a:spLocks noGrp="1"/>
          </p:cNvSpPr>
          <p:nvPr>
            <p:ph type="title"/>
          </p:nvPr>
        </p:nvSpPr>
        <p:spPr>
          <a:xfrm>
            <a:off x="660083" y="235729"/>
            <a:ext cx="8281035" cy="651604"/>
          </a:xfrm>
        </p:spPr>
        <p:txBody>
          <a:bodyPr/>
          <a:lstStyle/>
          <a:p>
            <a:r>
              <a:rPr lang="en-US" sz="4000" dirty="0" smtClean="0"/>
              <a:t>Long Self-Assessment</a:t>
            </a:r>
            <a:endParaRPr lang="en-US" sz="4000" dirty="0"/>
          </a:p>
        </p:txBody>
      </p:sp>
      <p:sp>
        <p:nvSpPr>
          <p:cNvPr id="7" name="Slide Number Placeholder 5"/>
          <p:cNvSpPr>
            <a:spLocks noGrp="1"/>
          </p:cNvSpPr>
          <p:nvPr>
            <p:ph type="sldNum" sz="quarter" idx="12"/>
          </p:nvPr>
        </p:nvSpPr>
        <p:spPr>
          <a:xfrm>
            <a:off x="6780848" y="6780107"/>
            <a:ext cx="2160270" cy="389467"/>
          </a:xfrm>
        </p:spPr>
        <p:txBody>
          <a:bodyPr/>
          <a:lstStyle/>
          <a:p>
            <a:fld id="{A51AEBAD-05F8-5D49-A743-EADC8C42C76E}" type="slidenum">
              <a:rPr lang="en-US" smtClean="0">
                <a:solidFill>
                  <a:prstClr val="black">
                    <a:tint val="75000"/>
                  </a:prstClr>
                </a:solidFill>
              </a:rPr>
              <a:pPr/>
              <a:t>36</a:t>
            </a:fld>
            <a:endParaRPr lang="en-US" dirty="0">
              <a:solidFill>
                <a:prstClr val="black">
                  <a:tint val="75000"/>
                </a:prstClr>
              </a:solidFill>
            </a:endParaRPr>
          </a:p>
        </p:txBody>
      </p:sp>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7854"/>
          <a:stretch/>
        </p:blipFill>
        <p:spPr bwMode="auto">
          <a:xfrm>
            <a:off x="157505" y="1042580"/>
            <a:ext cx="9052481" cy="61173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65964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2463" y="1439490"/>
            <a:ext cx="8281035" cy="4577770"/>
          </a:xfrm>
        </p:spPr>
        <p:txBody>
          <a:bodyPr>
            <a:normAutofit/>
          </a:bodyPr>
          <a:lstStyle/>
          <a:p>
            <a:endParaRPr lang="en-US" dirty="0" smtClean="0"/>
          </a:p>
        </p:txBody>
      </p:sp>
      <p:sp>
        <p:nvSpPr>
          <p:cNvPr id="4" name="Title 3"/>
          <p:cNvSpPr>
            <a:spLocks noGrp="1"/>
          </p:cNvSpPr>
          <p:nvPr>
            <p:ph type="title"/>
          </p:nvPr>
        </p:nvSpPr>
        <p:spPr>
          <a:xfrm>
            <a:off x="660083" y="235729"/>
            <a:ext cx="8281035" cy="651604"/>
          </a:xfrm>
        </p:spPr>
        <p:txBody>
          <a:bodyPr/>
          <a:lstStyle/>
          <a:p>
            <a:r>
              <a:rPr lang="en-US" sz="4000" dirty="0" smtClean="0"/>
              <a:t>Self-Assessment Results</a:t>
            </a:r>
            <a:endParaRPr lang="en-US" sz="4000" dirty="0"/>
          </a:p>
        </p:txBody>
      </p:sp>
      <p:sp>
        <p:nvSpPr>
          <p:cNvPr id="7" name="Slide Number Placeholder 5"/>
          <p:cNvSpPr>
            <a:spLocks noGrp="1"/>
          </p:cNvSpPr>
          <p:nvPr>
            <p:ph type="sldNum" sz="quarter" idx="12"/>
          </p:nvPr>
        </p:nvSpPr>
        <p:spPr>
          <a:xfrm>
            <a:off x="6780848" y="6780107"/>
            <a:ext cx="2160270" cy="389467"/>
          </a:xfrm>
        </p:spPr>
        <p:txBody>
          <a:bodyPr/>
          <a:lstStyle/>
          <a:p>
            <a:fld id="{A51AEBAD-05F8-5D49-A743-EADC8C42C76E}" type="slidenum">
              <a:rPr lang="en-US" smtClean="0">
                <a:solidFill>
                  <a:prstClr val="black">
                    <a:tint val="75000"/>
                  </a:prstClr>
                </a:solidFill>
              </a:rPr>
              <a:pPr/>
              <a:t>37</a:t>
            </a:fld>
            <a:endParaRPr lang="en-US" dirty="0">
              <a:solidFill>
                <a:prstClr val="black">
                  <a:tint val="75000"/>
                </a:prstClr>
              </a:solidFill>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0348"/>
          <a:stretch/>
        </p:blipFill>
        <p:spPr bwMode="auto">
          <a:xfrm>
            <a:off x="163955" y="968690"/>
            <a:ext cx="8452144" cy="62051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63165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2463" y="1439490"/>
            <a:ext cx="8281035" cy="4577770"/>
          </a:xfrm>
        </p:spPr>
        <p:txBody>
          <a:bodyPr>
            <a:normAutofit/>
          </a:bodyPr>
          <a:lstStyle/>
          <a:p>
            <a:endParaRPr lang="en-US" dirty="0" smtClean="0"/>
          </a:p>
        </p:txBody>
      </p:sp>
      <p:sp>
        <p:nvSpPr>
          <p:cNvPr id="4" name="Title 3"/>
          <p:cNvSpPr>
            <a:spLocks noGrp="1"/>
          </p:cNvSpPr>
          <p:nvPr>
            <p:ph type="title"/>
          </p:nvPr>
        </p:nvSpPr>
        <p:spPr>
          <a:xfrm>
            <a:off x="660083" y="235729"/>
            <a:ext cx="8281035" cy="651604"/>
          </a:xfrm>
        </p:spPr>
        <p:txBody>
          <a:bodyPr/>
          <a:lstStyle/>
          <a:p>
            <a:r>
              <a:rPr lang="en-US" sz="4000" dirty="0" smtClean="0"/>
              <a:t>Self-Assessment Results</a:t>
            </a:r>
            <a:endParaRPr lang="en-US" sz="4000" dirty="0"/>
          </a:p>
        </p:txBody>
      </p:sp>
      <p:sp>
        <p:nvSpPr>
          <p:cNvPr id="7" name="Slide Number Placeholder 5"/>
          <p:cNvSpPr>
            <a:spLocks noGrp="1"/>
          </p:cNvSpPr>
          <p:nvPr>
            <p:ph type="sldNum" sz="quarter" idx="12"/>
          </p:nvPr>
        </p:nvSpPr>
        <p:spPr>
          <a:xfrm>
            <a:off x="6780848" y="6780107"/>
            <a:ext cx="2160270" cy="389467"/>
          </a:xfrm>
        </p:spPr>
        <p:txBody>
          <a:bodyPr/>
          <a:lstStyle/>
          <a:p>
            <a:fld id="{A51AEBAD-05F8-5D49-A743-EADC8C42C76E}" type="slidenum">
              <a:rPr lang="en-US" smtClean="0">
                <a:solidFill>
                  <a:prstClr val="black">
                    <a:tint val="75000"/>
                  </a:prstClr>
                </a:solidFill>
              </a:rPr>
              <a:pPr/>
              <a:t>38</a:t>
            </a:fld>
            <a:endParaRPr lang="en-US" dirty="0">
              <a:solidFill>
                <a:prstClr val="black">
                  <a:tint val="75000"/>
                </a:prstClr>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638" y="1215043"/>
            <a:ext cx="9145977" cy="54779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68123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2463" y="1439490"/>
            <a:ext cx="8281035" cy="4577770"/>
          </a:xfrm>
        </p:spPr>
        <p:txBody>
          <a:bodyPr>
            <a:normAutofit/>
          </a:bodyPr>
          <a:lstStyle/>
          <a:p>
            <a:endParaRPr lang="en-US" dirty="0" smtClean="0"/>
          </a:p>
        </p:txBody>
      </p:sp>
      <p:sp>
        <p:nvSpPr>
          <p:cNvPr id="4" name="Title 3"/>
          <p:cNvSpPr>
            <a:spLocks noGrp="1"/>
          </p:cNvSpPr>
          <p:nvPr>
            <p:ph type="title"/>
          </p:nvPr>
        </p:nvSpPr>
        <p:spPr>
          <a:xfrm>
            <a:off x="660083" y="235729"/>
            <a:ext cx="8281035" cy="651604"/>
          </a:xfrm>
        </p:spPr>
        <p:txBody>
          <a:bodyPr/>
          <a:lstStyle/>
          <a:p>
            <a:r>
              <a:rPr lang="en-US" sz="4000" dirty="0" smtClean="0"/>
              <a:t>Self-Assessment Results</a:t>
            </a:r>
            <a:endParaRPr lang="en-US" sz="4000" dirty="0"/>
          </a:p>
        </p:txBody>
      </p:sp>
      <p:sp>
        <p:nvSpPr>
          <p:cNvPr id="7" name="Slide Number Placeholder 5"/>
          <p:cNvSpPr>
            <a:spLocks noGrp="1"/>
          </p:cNvSpPr>
          <p:nvPr>
            <p:ph type="sldNum" sz="quarter" idx="12"/>
          </p:nvPr>
        </p:nvSpPr>
        <p:spPr>
          <a:xfrm>
            <a:off x="6780848" y="6780107"/>
            <a:ext cx="2160270" cy="389467"/>
          </a:xfrm>
        </p:spPr>
        <p:txBody>
          <a:bodyPr/>
          <a:lstStyle/>
          <a:p>
            <a:fld id="{A51AEBAD-05F8-5D49-A743-EADC8C42C76E}" type="slidenum">
              <a:rPr lang="en-US" smtClean="0">
                <a:solidFill>
                  <a:prstClr val="black">
                    <a:tint val="75000"/>
                  </a:prstClr>
                </a:solidFill>
              </a:rPr>
              <a:pPr/>
              <a:t>39</a:t>
            </a:fld>
            <a:endParaRPr lang="en-US" dirty="0">
              <a:solidFill>
                <a:prstClr val="black">
                  <a:tint val="75000"/>
                </a:prstClr>
              </a:solidFill>
            </a:endParaRP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8361"/>
          <a:stretch/>
        </p:blipFill>
        <p:spPr bwMode="auto">
          <a:xfrm>
            <a:off x="75413" y="967161"/>
            <a:ext cx="9389097" cy="62254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5290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0083" y="304309"/>
            <a:ext cx="8281035" cy="571233"/>
          </a:xfrm>
        </p:spPr>
        <p:txBody>
          <a:bodyPr>
            <a:noAutofit/>
          </a:bodyPr>
          <a:lstStyle/>
          <a:p>
            <a:r>
              <a:rPr lang="en-US" sz="4000" dirty="0" smtClean="0"/>
              <a:t>What is TPM?</a:t>
            </a:r>
            <a:endParaRPr lang="en-US" sz="4000" dirty="0"/>
          </a:p>
        </p:txBody>
      </p:sp>
      <p:sp>
        <p:nvSpPr>
          <p:cNvPr id="2" name="Content Placeholder 1"/>
          <p:cNvSpPr>
            <a:spLocks noGrp="1"/>
          </p:cNvSpPr>
          <p:nvPr>
            <p:ph idx="1"/>
          </p:nvPr>
        </p:nvSpPr>
        <p:spPr>
          <a:xfrm>
            <a:off x="660083" y="1500450"/>
            <a:ext cx="8281035" cy="4577770"/>
          </a:xfrm>
        </p:spPr>
        <p:txBody>
          <a:bodyPr>
            <a:normAutofit/>
          </a:bodyPr>
          <a:lstStyle/>
          <a:p>
            <a:pPr marL="0" indent="0">
              <a:buNone/>
            </a:pPr>
            <a:r>
              <a:rPr lang="en-US" b="1" dirty="0" smtClean="0"/>
              <a:t>Transportation </a:t>
            </a:r>
            <a:r>
              <a:rPr lang="en-US" b="1" dirty="0"/>
              <a:t>Performance Management </a:t>
            </a:r>
            <a:r>
              <a:rPr lang="en-US" dirty="0" smtClean="0"/>
              <a:t>is </a:t>
            </a:r>
            <a:r>
              <a:rPr lang="en-US" dirty="0"/>
              <a:t>a strategic approach that uses system information to make investment and policy decisions to achieve national performance goals.</a:t>
            </a: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51AEBAD-05F8-5D49-A743-EADC8C42C76E}" type="slidenum">
              <a:rPr lang="en-US" smtClean="0"/>
              <a:pPr/>
              <a:t>4</a:t>
            </a:fld>
            <a:endParaRPr lang="en-US" dirty="0"/>
          </a:p>
        </p:txBody>
      </p:sp>
    </p:spTree>
    <p:extLst>
      <p:ext uri="{BB962C8B-B14F-4D97-AF65-F5344CB8AC3E}">
        <p14:creationId xmlns:p14="http://schemas.microsoft.com/office/powerpoint/2010/main" val="10411909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2463" y="1439490"/>
            <a:ext cx="8281035" cy="4577770"/>
          </a:xfrm>
        </p:spPr>
        <p:txBody>
          <a:bodyPr>
            <a:normAutofit/>
          </a:bodyPr>
          <a:lstStyle/>
          <a:p>
            <a:endParaRPr lang="en-US" dirty="0" smtClean="0"/>
          </a:p>
        </p:txBody>
      </p:sp>
      <p:sp>
        <p:nvSpPr>
          <p:cNvPr id="4" name="Title 3"/>
          <p:cNvSpPr>
            <a:spLocks noGrp="1"/>
          </p:cNvSpPr>
          <p:nvPr>
            <p:ph type="title"/>
          </p:nvPr>
        </p:nvSpPr>
        <p:spPr>
          <a:xfrm>
            <a:off x="660083" y="235729"/>
            <a:ext cx="8281035" cy="651604"/>
          </a:xfrm>
        </p:spPr>
        <p:txBody>
          <a:bodyPr/>
          <a:lstStyle/>
          <a:p>
            <a:r>
              <a:rPr lang="en-US" sz="4000" dirty="0" smtClean="0"/>
              <a:t>TPM Resources</a:t>
            </a:r>
            <a:endParaRPr lang="en-US" sz="4000" dirty="0"/>
          </a:p>
        </p:txBody>
      </p:sp>
      <p:sp>
        <p:nvSpPr>
          <p:cNvPr id="7" name="Slide Number Placeholder 5"/>
          <p:cNvSpPr>
            <a:spLocks noGrp="1"/>
          </p:cNvSpPr>
          <p:nvPr>
            <p:ph type="sldNum" sz="quarter" idx="12"/>
          </p:nvPr>
        </p:nvSpPr>
        <p:spPr>
          <a:xfrm>
            <a:off x="6780848" y="6780107"/>
            <a:ext cx="2160270" cy="389467"/>
          </a:xfrm>
        </p:spPr>
        <p:txBody>
          <a:bodyPr/>
          <a:lstStyle/>
          <a:p>
            <a:fld id="{A51AEBAD-05F8-5D49-A743-EADC8C42C76E}" type="slidenum">
              <a:rPr lang="en-US" smtClean="0">
                <a:solidFill>
                  <a:prstClr val="black">
                    <a:tint val="75000"/>
                  </a:prstClr>
                </a:solidFill>
              </a:rPr>
              <a:pPr/>
              <a:t>40</a:t>
            </a:fld>
            <a:endParaRPr lang="en-US" dirty="0">
              <a:solidFill>
                <a:prstClr val="black">
                  <a:tint val="75000"/>
                </a:prstClr>
              </a:solidFill>
            </a:endParaRPr>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654"/>
          <a:stretch/>
        </p:blipFill>
        <p:spPr bwMode="auto">
          <a:xfrm>
            <a:off x="162612" y="948505"/>
            <a:ext cx="9144000" cy="62064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25158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2463" y="1439490"/>
            <a:ext cx="8281035" cy="4577770"/>
          </a:xfrm>
        </p:spPr>
        <p:txBody>
          <a:bodyPr>
            <a:normAutofit/>
          </a:bodyPr>
          <a:lstStyle/>
          <a:p>
            <a:endParaRPr lang="en-US" dirty="0" smtClean="0"/>
          </a:p>
        </p:txBody>
      </p:sp>
      <p:sp>
        <p:nvSpPr>
          <p:cNvPr id="4" name="Title 3"/>
          <p:cNvSpPr>
            <a:spLocks noGrp="1"/>
          </p:cNvSpPr>
          <p:nvPr>
            <p:ph type="title"/>
          </p:nvPr>
        </p:nvSpPr>
        <p:spPr>
          <a:xfrm>
            <a:off x="660083" y="235729"/>
            <a:ext cx="8281035" cy="651604"/>
          </a:xfrm>
        </p:spPr>
        <p:txBody>
          <a:bodyPr/>
          <a:lstStyle/>
          <a:p>
            <a:r>
              <a:rPr lang="en-US" sz="4000" dirty="0" smtClean="0"/>
              <a:t>TPM Resources</a:t>
            </a:r>
            <a:endParaRPr lang="en-US" sz="4000" dirty="0"/>
          </a:p>
        </p:txBody>
      </p:sp>
      <p:sp>
        <p:nvSpPr>
          <p:cNvPr id="7" name="Slide Number Placeholder 5"/>
          <p:cNvSpPr>
            <a:spLocks noGrp="1"/>
          </p:cNvSpPr>
          <p:nvPr>
            <p:ph type="sldNum" sz="quarter" idx="12"/>
          </p:nvPr>
        </p:nvSpPr>
        <p:spPr>
          <a:xfrm>
            <a:off x="6780848" y="6780107"/>
            <a:ext cx="2160270" cy="389467"/>
          </a:xfrm>
        </p:spPr>
        <p:txBody>
          <a:bodyPr/>
          <a:lstStyle/>
          <a:p>
            <a:fld id="{A51AEBAD-05F8-5D49-A743-EADC8C42C76E}" type="slidenum">
              <a:rPr lang="en-US" smtClean="0">
                <a:solidFill>
                  <a:prstClr val="black">
                    <a:tint val="75000"/>
                  </a:prstClr>
                </a:solidFill>
              </a:rPr>
              <a:pPr/>
              <a:t>41</a:t>
            </a:fld>
            <a:endParaRPr lang="en-US" dirty="0">
              <a:solidFill>
                <a:prstClr val="black">
                  <a:tint val="75000"/>
                </a:prstClr>
              </a:solidFill>
            </a:endParaRP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135"/>
          <a:stretch/>
        </p:blipFill>
        <p:spPr bwMode="auto">
          <a:xfrm>
            <a:off x="685165" y="947420"/>
            <a:ext cx="8146415" cy="6367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11553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0083" y="235729"/>
            <a:ext cx="8281035" cy="651604"/>
          </a:xfrm>
        </p:spPr>
        <p:txBody>
          <a:bodyPr/>
          <a:lstStyle/>
          <a:p>
            <a:r>
              <a:rPr lang="en-US" sz="4000" dirty="0" smtClean="0"/>
              <a:t>TPM Consortium</a:t>
            </a:r>
            <a:endParaRPr lang="en-US" sz="4000" dirty="0"/>
          </a:p>
        </p:txBody>
      </p:sp>
      <p:sp>
        <p:nvSpPr>
          <p:cNvPr id="7" name="Slide Number Placeholder 5"/>
          <p:cNvSpPr>
            <a:spLocks noGrp="1"/>
          </p:cNvSpPr>
          <p:nvPr>
            <p:ph type="sldNum" sz="quarter" idx="12"/>
          </p:nvPr>
        </p:nvSpPr>
        <p:spPr>
          <a:xfrm>
            <a:off x="6780848" y="6780107"/>
            <a:ext cx="2160270" cy="389467"/>
          </a:xfrm>
        </p:spPr>
        <p:txBody>
          <a:bodyPr/>
          <a:lstStyle/>
          <a:p>
            <a:fld id="{A51AEBAD-05F8-5D49-A743-EADC8C42C76E}" type="slidenum">
              <a:rPr lang="en-US" smtClean="0">
                <a:solidFill>
                  <a:prstClr val="black">
                    <a:tint val="75000"/>
                  </a:prstClr>
                </a:solidFill>
              </a:rPr>
              <a:pPr/>
              <a:t>42</a:t>
            </a:fld>
            <a:endParaRPr lang="en-US" dirty="0">
              <a:solidFill>
                <a:prstClr val="black">
                  <a:tint val="75000"/>
                </a:prst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766" y="1136942"/>
            <a:ext cx="7524657" cy="5911558"/>
          </a:xfrm>
          <a:prstGeom prst="rect">
            <a:avLst/>
          </a:prstGeom>
          <a:ln>
            <a:noFill/>
          </a:ln>
          <a:effectLst>
            <a:outerShdw blurRad="190500" algn="tl" rotWithShape="0">
              <a:srgbClr val="000000">
                <a:alpha val="70000"/>
              </a:srgbClr>
            </a:outerShdw>
          </a:effectLst>
        </p:spPr>
      </p:pic>
      <p:sp>
        <p:nvSpPr>
          <p:cNvPr id="2" name="TextBox 1"/>
          <p:cNvSpPr txBox="1"/>
          <p:nvPr/>
        </p:nvSpPr>
        <p:spPr>
          <a:xfrm rot="20807378">
            <a:off x="2107634" y="3184928"/>
            <a:ext cx="4977567" cy="1092607"/>
          </a:xfrm>
          <a:prstGeom prst="rect">
            <a:avLst/>
          </a:prstGeom>
          <a:solidFill>
            <a:schemeClr val="bg1"/>
          </a:solidFill>
        </p:spPr>
        <p:txBody>
          <a:bodyPr wrap="square" rtlCol="0">
            <a:spAutoFit/>
          </a:bodyPr>
          <a:lstStyle/>
          <a:p>
            <a:r>
              <a:rPr lang="en-US" sz="6500" b="1" dirty="0" smtClean="0">
                <a:solidFill>
                  <a:schemeClr val="accent1"/>
                </a:solidFill>
                <a:latin typeface="+mj-lt"/>
              </a:rPr>
              <a:t>Coming soon!</a:t>
            </a:r>
            <a:endParaRPr lang="en-US" sz="6500" b="1" dirty="0">
              <a:solidFill>
                <a:schemeClr val="accent1"/>
              </a:solidFill>
              <a:latin typeface="+mj-lt"/>
            </a:endParaRPr>
          </a:p>
        </p:txBody>
      </p:sp>
    </p:spTree>
    <p:extLst>
      <p:ext uri="{BB962C8B-B14F-4D97-AF65-F5344CB8AC3E}">
        <p14:creationId xmlns:p14="http://schemas.microsoft.com/office/powerpoint/2010/main" val="30693913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5082" y="2928348"/>
            <a:ext cx="8281035" cy="1216932"/>
          </a:xfrm>
        </p:spPr>
        <p:txBody>
          <a:bodyPr>
            <a:noAutofit/>
          </a:bodyPr>
          <a:lstStyle/>
          <a:p>
            <a:r>
              <a:rPr lang="en-US" sz="5000" dirty="0" smtClean="0"/>
              <a:t>Questions?</a:t>
            </a:r>
            <a:endParaRPr lang="en-US" sz="5000" dirty="0"/>
          </a:p>
        </p:txBody>
      </p:sp>
      <p:sp>
        <p:nvSpPr>
          <p:cNvPr id="5" name="Slide Number Placeholder 4"/>
          <p:cNvSpPr>
            <a:spLocks noGrp="1"/>
          </p:cNvSpPr>
          <p:nvPr>
            <p:ph type="sldNum" sz="quarter" idx="4294967295"/>
          </p:nvPr>
        </p:nvSpPr>
        <p:spPr>
          <a:xfrm>
            <a:off x="7440613" y="6780213"/>
            <a:ext cx="2160587" cy="388937"/>
          </a:xfrm>
          <a:prstGeom prst="rect">
            <a:avLst/>
          </a:prstGeom>
        </p:spPr>
        <p:txBody>
          <a:bodyPr/>
          <a:lstStyle/>
          <a:p>
            <a:pPr algn="r"/>
            <a:fld id="{A51AEBAD-05F8-5D49-A743-EADC8C42C76E}" type="slidenum">
              <a:rPr lang="en-US" smtClean="0">
                <a:solidFill>
                  <a:prstClr val="black"/>
                </a:solidFill>
              </a:rPr>
              <a:pPr algn="r"/>
              <a:t>43</a:t>
            </a:fld>
            <a:endParaRPr lang="en-US" dirty="0">
              <a:solidFill>
                <a:prstClr val="black"/>
              </a:solidFill>
            </a:endParaRPr>
          </a:p>
        </p:txBody>
      </p:sp>
    </p:spTree>
    <p:extLst>
      <p:ext uri="{BB962C8B-B14F-4D97-AF65-F5344CB8AC3E}">
        <p14:creationId xmlns:p14="http://schemas.microsoft.com/office/powerpoint/2010/main" val="16892448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5082" y="2928348"/>
            <a:ext cx="8281035" cy="1216932"/>
          </a:xfrm>
        </p:spPr>
        <p:txBody>
          <a:bodyPr>
            <a:noAutofit/>
          </a:bodyPr>
          <a:lstStyle/>
          <a:p>
            <a:r>
              <a:rPr lang="en-US" sz="5000" dirty="0" smtClean="0"/>
              <a:t>Stakeholder Perspective</a:t>
            </a:r>
            <a:endParaRPr lang="en-US" sz="5000" dirty="0"/>
          </a:p>
        </p:txBody>
      </p:sp>
      <p:sp>
        <p:nvSpPr>
          <p:cNvPr id="5" name="Slide Number Placeholder 4"/>
          <p:cNvSpPr>
            <a:spLocks noGrp="1"/>
          </p:cNvSpPr>
          <p:nvPr>
            <p:ph type="sldNum" sz="quarter" idx="4294967295"/>
          </p:nvPr>
        </p:nvSpPr>
        <p:spPr>
          <a:xfrm>
            <a:off x="7440613" y="6780213"/>
            <a:ext cx="2160587" cy="388937"/>
          </a:xfrm>
          <a:prstGeom prst="rect">
            <a:avLst/>
          </a:prstGeom>
        </p:spPr>
        <p:txBody>
          <a:bodyPr/>
          <a:lstStyle/>
          <a:p>
            <a:pPr algn="r"/>
            <a:fld id="{A51AEBAD-05F8-5D49-A743-EADC8C42C76E}" type="slidenum">
              <a:rPr lang="en-US" smtClean="0">
                <a:solidFill>
                  <a:prstClr val="black"/>
                </a:solidFill>
              </a:rPr>
              <a:pPr algn="r"/>
              <a:t>44</a:t>
            </a:fld>
            <a:endParaRPr lang="en-US" dirty="0">
              <a:solidFill>
                <a:prstClr val="black"/>
              </a:solidFill>
            </a:endParaRPr>
          </a:p>
        </p:txBody>
      </p:sp>
    </p:spTree>
    <p:extLst>
      <p:ext uri="{BB962C8B-B14F-4D97-AF65-F5344CB8AC3E}">
        <p14:creationId xmlns:p14="http://schemas.microsoft.com/office/powerpoint/2010/main" val="24364128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0083" y="1447110"/>
            <a:ext cx="8281035" cy="4577770"/>
          </a:xfrm>
        </p:spPr>
        <p:txBody>
          <a:bodyPr>
            <a:normAutofit lnSpcReduction="10000"/>
          </a:bodyPr>
          <a:lstStyle/>
          <a:p>
            <a:pPr defTabSz="483263">
              <a:spcAft>
                <a:spcPts val="800"/>
              </a:spcAft>
            </a:pPr>
            <a:r>
              <a:rPr lang="en-US" sz="4400" dirty="0" smtClean="0"/>
              <a:t>Stakeholders Input</a:t>
            </a:r>
          </a:p>
          <a:p>
            <a:pPr defTabSz="483263">
              <a:spcAft>
                <a:spcPts val="800"/>
              </a:spcAft>
            </a:pPr>
            <a:r>
              <a:rPr lang="en-US" sz="4400" dirty="0" smtClean="0"/>
              <a:t>Best Practices</a:t>
            </a:r>
          </a:p>
          <a:p>
            <a:pPr defTabSz="483263">
              <a:spcAft>
                <a:spcPts val="800"/>
              </a:spcAft>
            </a:pPr>
            <a:r>
              <a:rPr lang="en-US" sz="4400" dirty="0" smtClean="0"/>
              <a:t>Applicable to all Agencies</a:t>
            </a:r>
          </a:p>
          <a:p>
            <a:pPr defTabSz="483263">
              <a:spcAft>
                <a:spcPts val="800"/>
              </a:spcAft>
            </a:pPr>
            <a:r>
              <a:rPr lang="en-US" sz="4400" dirty="0" smtClean="0"/>
              <a:t>Business Model</a:t>
            </a:r>
          </a:p>
          <a:p>
            <a:pPr defTabSz="483263">
              <a:spcAft>
                <a:spcPts val="800"/>
              </a:spcAft>
            </a:pPr>
            <a:r>
              <a:rPr lang="en-US" sz="4400" dirty="0" smtClean="0"/>
              <a:t>Collaboration</a:t>
            </a:r>
          </a:p>
          <a:p>
            <a:pPr defTabSz="483263">
              <a:spcAft>
                <a:spcPts val="800"/>
              </a:spcAft>
            </a:pPr>
            <a:r>
              <a:rPr lang="en-US" sz="4400" dirty="0" smtClean="0"/>
              <a:t>Beyond FAST Act/ MAP-21</a:t>
            </a:r>
          </a:p>
          <a:p>
            <a:pPr marL="0" indent="0" defTabSz="483263">
              <a:spcAft>
                <a:spcPts val="800"/>
              </a:spcAft>
              <a:buNone/>
            </a:pPr>
            <a:endParaRPr lang="en-US" sz="3000" dirty="0" smtClean="0"/>
          </a:p>
          <a:p>
            <a:pPr defTabSz="483263">
              <a:spcAft>
                <a:spcPts val="800"/>
              </a:spcAft>
            </a:pPr>
            <a:endParaRPr lang="en-US" sz="3000" dirty="0" smtClean="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1AEBAD-05F8-5D49-A743-EADC8C42C76E}" type="slidenum">
              <a:rPr lang="en-US" smtClean="0">
                <a:solidFill>
                  <a:prstClr val="black">
                    <a:tint val="75000"/>
                  </a:prstClr>
                </a:solidFill>
              </a:rPr>
              <a:pPr/>
              <a:t>45</a:t>
            </a:fld>
            <a:endParaRPr lang="en-US" dirty="0">
              <a:solidFill>
                <a:prstClr val="black">
                  <a:tint val="75000"/>
                </a:prstClr>
              </a:solidFill>
            </a:endParaRPr>
          </a:p>
        </p:txBody>
      </p:sp>
      <p:sp>
        <p:nvSpPr>
          <p:cNvPr id="3" name="Title 2"/>
          <p:cNvSpPr>
            <a:spLocks noGrp="1"/>
          </p:cNvSpPr>
          <p:nvPr>
            <p:ph type="title"/>
          </p:nvPr>
        </p:nvSpPr>
        <p:spPr>
          <a:xfrm>
            <a:off x="172403" y="228109"/>
            <a:ext cx="7180897" cy="571233"/>
          </a:xfrm>
        </p:spPr>
        <p:txBody>
          <a:bodyPr>
            <a:noAutofit/>
          </a:bodyPr>
          <a:lstStyle/>
          <a:p>
            <a:r>
              <a:rPr lang="en-US" sz="4400" dirty="0" smtClean="0"/>
              <a:t>Stakeholder Perspective</a:t>
            </a:r>
            <a:endParaRPr lang="en-US" sz="4400" dirty="0"/>
          </a:p>
        </p:txBody>
      </p:sp>
    </p:spTree>
    <p:extLst>
      <p:ext uri="{BB962C8B-B14F-4D97-AF65-F5344CB8AC3E}">
        <p14:creationId xmlns:p14="http://schemas.microsoft.com/office/powerpoint/2010/main" val="422523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0083" y="1447109"/>
            <a:ext cx="8281035" cy="5053703"/>
          </a:xfrm>
        </p:spPr>
        <p:txBody>
          <a:bodyPr>
            <a:noAutofit/>
          </a:bodyPr>
          <a:lstStyle/>
          <a:p>
            <a:pPr defTabSz="483263">
              <a:spcAft>
                <a:spcPts val="800"/>
              </a:spcAft>
            </a:pPr>
            <a:r>
              <a:rPr lang="en-US" sz="4000" dirty="0" smtClean="0"/>
              <a:t>Executive Buy-in</a:t>
            </a:r>
          </a:p>
          <a:p>
            <a:pPr defTabSz="483263">
              <a:spcAft>
                <a:spcPts val="800"/>
              </a:spcAft>
            </a:pPr>
            <a:r>
              <a:rPr lang="en-US" sz="4000" dirty="0" smtClean="0"/>
              <a:t>Area(s) of Focus</a:t>
            </a:r>
          </a:p>
          <a:p>
            <a:pPr defTabSz="483263">
              <a:spcAft>
                <a:spcPts val="800"/>
              </a:spcAft>
            </a:pPr>
            <a:r>
              <a:rPr lang="en-US" sz="4000" dirty="0" smtClean="0"/>
              <a:t>Identification of Participants</a:t>
            </a:r>
          </a:p>
          <a:p>
            <a:pPr defTabSz="483263">
              <a:spcAft>
                <a:spcPts val="800"/>
              </a:spcAft>
            </a:pPr>
            <a:r>
              <a:rPr lang="en-US" sz="4000" dirty="0" smtClean="0"/>
              <a:t>Workshop Framework</a:t>
            </a:r>
          </a:p>
          <a:p>
            <a:pPr defTabSz="483263">
              <a:spcAft>
                <a:spcPts val="800"/>
              </a:spcAft>
            </a:pPr>
            <a:r>
              <a:rPr lang="en-US" sz="4000" dirty="0" smtClean="0"/>
              <a:t>Coordination Calls </a:t>
            </a:r>
          </a:p>
          <a:p>
            <a:pPr defTabSz="483263">
              <a:spcAft>
                <a:spcPts val="800"/>
              </a:spcAft>
            </a:pPr>
            <a:r>
              <a:rPr lang="en-US" sz="4000" dirty="0" smtClean="0"/>
              <a:t>Self Assessment prior to Workshop</a:t>
            </a:r>
          </a:p>
          <a:p>
            <a:pPr defTabSz="483263">
              <a:spcAft>
                <a:spcPts val="800"/>
              </a:spcAft>
            </a:pPr>
            <a:r>
              <a:rPr lang="en-US" sz="4000" dirty="0" smtClean="0"/>
              <a:t>TPM CMM Introduction Webinar</a:t>
            </a:r>
          </a:p>
          <a:p>
            <a:pPr marL="0" indent="0" defTabSz="483263">
              <a:spcAft>
                <a:spcPts val="800"/>
              </a:spcAft>
              <a:buNone/>
            </a:pPr>
            <a:endParaRPr lang="en-US" sz="4000" dirty="0" smtClean="0"/>
          </a:p>
          <a:p>
            <a:pPr defTabSz="483263">
              <a:spcAft>
                <a:spcPts val="800"/>
              </a:spcAft>
            </a:pPr>
            <a:endParaRPr lang="en-US" sz="4000" dirty="0" smtClean="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1AEBAD-05F8-5D49-A743-EADC8C42C76E}" type="slidenum">
              <a:rPr lang="en-US" smtClean="0">
                <a:solidFill>
                  <a:prstClr val="black">
                    <a:tint val="75000"/>
                  </a:prstClr>
                </a:solidFill>
              </a:rPr>
              <a:pPr/>
              <a:t>46</a:t>
            </a:fld>
            <a:endParaRPr lang="en-US" dirty="0">
              <a:solidFill>
                <a:prstClr val="black">
                  <a:tint val="75000"/>
                </a:prstClr>
              </a:solidFill>
            </a:endParaRPr>
          </a:p>
        </p:txBody>
      </p:sp>
      <p:sp>
        <p:nvSpPr>
          <p:cNvPr id="3" name="Title 2"/>
          <p:cNvSpPr>
            <a:spLocks noGrp="1"/>
          </p:cNvSpPr>
          <p:nvPr>
            <p:ph type="title"/>
          </p:nvPr>
        </p:nvSpPr>
        <p:spPr>
          <a:xfrm>
            <a:off x="172403" y="228109"/>
            <a:ext cx="7180897" cy="571233"/>
          </a:xfrm>
        </p:spPr>
        <p:txBody>
          <a:bodyPr>
            <a:noAutofit/>
          </a:bodyPr>
          <a:lstStyle/>
          <a:p>
            <a:r>
              <a:rPr lang="en-US" sz="4400" dirty="0" smtClean="0"/>
              <a:t>Workshop Planning</a:t>
            </a:r>
            <a:endParaRPr lang="en-US" sz="4400" dirty="0"/>
          </a:p>
        </p:txBody>
      </p:sp>
    </p:spTree>
    <p:extLst>
      <p:ext uri="{BB962C8B-B14F-4D97-AF65-F5344CB8AC3E}">
        <p14:creationId xmlns:p14="http://schemas.microsoft.com/office/powerpoint/2010/main" val="24310816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he TPM Framework showing the ten TPM components and their corresponding subcomponents. Ten components: 01 Strategic Direction, 02 Target Setting, 03 Performance-Based Planning, 04 Performance-Based Programming, 05 Monitoring and Adjustment, 06 Reporting and Communication, A Organization and Culture, B External Collaboration and Coordination, C Data Management, and D Data Usability and Analysi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112" y="925634"/>
            <a:ext cx="6506866" cy="6416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A51AEBAD-05F8-5D49-A743-EADC8C42C76E}" type="slidenum">
              <a:rPr lang="en-US" smtClean="0">
                <a:solidFill>
                  <a:prstClr val="black">
                    <a:tint val="75000"/>
                  </a:prstClr>
                </a:solidFill>
              </a:rPr>
              <a:pPr/>
              <a:t>47</a:t>
            </a:fld>
            <a:endParaRPr lang="en-US" dirty="0">
              <a:solidFill>
                <a:prstClr val="black">
                  <a:tint val="75000"/>
                </a:prstClr>
              </a:solidFill>
            </a:endParaRPr>
          </a:p>
        </p:txBody>
      </p:sp>
      <p:sp>
        <p:nvSpPr>
          <p:cNvPr id="2" name="Title 1"/>
          <p:cNvSpPr>
            <a:spLocks noGrp="1"/>
          </p:cNvSpPr>
          <p:nvPr>
            <p:ph type="title"/>
          </p:nvPr>
        </p:nvSpPr>
        <p:spPr>
          <a:xfrm>
            <a:off x="256046" y="226735"/>
            <a:ext cx="8281035" cy="571233"/>
          </a:xfrm>
        </p:spPr>
        <p:txBody>
          <a:bodyPr>
            <a:noAutofit/>
          </a:bodyPr>
          <a:lstStyle/>
          <a:p>
            <a:r>
              <a:rPr lang="en-US" sz="4400" dirty="0" smtClean="0"/>
              <a:t>TPM Framework</a:t>
            </a:r>
            <a:endParaRPr lang="en-US" sz="4400" dirty="0"/>
          </a:p>
        </p:txBody>
      </p:sp>
    </p:spTree>
    <p:extLst>
      <p:ext uri="{BB962C8B-B14F-4D97-AF65-F5344CB8AC3E}">
        <p14:creationId xmlns:p14="http://schemas.microsoft.com/office/powerpoint/2010/main" val="19814769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0083" y="1447109"/>
            <a:ext cx="8281035" cy="5053703"/>
          </a:xfrm>
        </p:spPr>
        <p:txBody>
          <a:bodyPr>
            <a:noAutofit/>
          </a:bodyPr>
          <a:lstStyle/>
          <a:p>
            <a:pPr defTabSz="483263">
              <a:spcAft>
                <a:spcPts val="800"/>
              </a:spcAft>
            </a:pPr>
            <a:r>
              <a:rPr lang="en-US" sz="4000" dirty="0" smtClean="0"/>
              <a:t>Executive Buy-in</a:t>
            </a:r>
          </a:p>
          <a:p>
            <a:pPr defTabSz="483263">
              <a:spcAft>
                <a:spcPts val="800"/>
              </a:spcAft>
            </a:pPr>
            <a:r>
              <a:rPr lang="en-US" sz="4000" dirty="0" smtClean="0"/>
              <a:t>Area(s) of Focus</a:t>
            </a:r>
          </a:p>
          <a:p>
            <a:pPr defTabSz="483263">
              <a:spcAft>
                <a:spcPts val="800"/>
              </a:spcAft>
            </a:pPr>
            <a:r>
              <a:rPr lang="en-US" sz="4000" dirty="0" smtClean="0"/>
              <a:t>Identification of Participants</a:t>
            </a:r>
          </a:p>
          <a:p>
            <a:pPr defTabSz="483263">
              <a:spcAft>
                <a:spcPts val="800"/>
              </a:spcAft>
            </a:pPr>
            <a:r>
              <a:rPr lang="en-US" sz="4000" dirty="0" smtClean="0"/>
              <a:t>Workshop Framework</a:t>
            </a:r>
          </a:p>
          <a:p>
            <a:pPr defTabSz="483263">
              <a:spcAft>
                <a:spcPts val="800"/>
              </a:spcAft>
            </a:pPr>
            <a:r>
              <a:rPr lang="en-US" sz="4000" dirty="0" smtClean="0"/>
              <a:t>Coordination Calls </a:t>
            </a:r>
          </a:p>
          <a:p>
            <a:pPr defTabSz="483263">
              <a:spcAft>
                <a:spcPts val="800"/>
              </a:spcAft>
            </a:pPr>
            <a:r>
              <a:rPr lang="en-US" sz="4000" dirty="0" smtClean="0"/>
              <a:t>Self Assessment prior to Workshop</a:t>
            </a:r>
          </a:p>
          <a:p>
            <a:pPr defTabSz="483263">
              <a:spcAft>
                <a:spcPts val="800"/>
              </a:spcAft>
            </a:pPr>
            <a:r>
              <a:rPr lang="en-US" sz="4000" dirty="0" smtClean="0"/>
              <a:t>TPM CMM Introduction Webinar</a:t>
            </a:r>
          </a:p>
          <a:p>
            <a:pPr marL="0" indent="0" defTabSz="483263">
              <a:spcAft>
                <a:spcPts val="800"/>
              </a:spcAft>
              <a:buNone/>
            </a:pPr>
            <a:endParaRPr lang="en-US" sz="4000" dirty="0" smtClean="0"/>
          </a:p>
          <a:p>
            <a:pPr defTabSz="483263">
              <a:spcAft>
                <a:spcPts val="800"/>
              </a:spcAft>
            </a:pPr>
            <a:endParaRPr lang="en-US" sz="4000" dirty="0" smtClean="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1AEBAD-05F8-5D49-A743-EADC8C42C76E}" type="slidenum">
              <a:rPr lang="en-US" smtClean="0">
                <a:solidFill>
                  <a:prstClr val="black">
                    <a:tint val="75000"/>
                  </a:prstClr>
                </a:solidFill>
              </a:rPr>
              <a:pPr/>
              <a:t>48</a:t>
            </a:fld>
            <a:endParaRPr lang="en-US" dirty="0">
              <a:solidFill>
                <a:prstClr val="black">
                  <a:tint val="75000"/>
                </a:prstClr>
              </a:solidFill>
            </a:endParaRPr>
          </a:p>
        </p:txBody>
      </p:sp>
      <p:sp>
        <p:nvSpPr>
          <p:cNvPr id="3" name="Title 2"/>
          <p:cNvSpPr>
            <a:spLocks noGrp="1"/>
          </p:cNvSpPr>
          <p:nvPr>
            <p:ph type="title"/>
          </p:nvPr>
        </p:nvSpPr>
        <p:spPr>
          <a:xfrm>
            <a:off x="172403" y="228109"/>
            <a:ext cx="7180897" cy="571233"/>
          </a:xfrm>
        </p:spPr>
        <p:txBody>
          <a:bodyPr>
            <a:noAutofit/>
          </a:bodyPr>
          <a:lstStyle/>
          <a:p>
            <a:r>
              <a:rPr lang="en-US" sz="4400" dirty="0" smtClean="0"/>
              <a:t>Workshop Planning</a:t>
            </a:r>
            <a:endParaRPr lang="en-US" sz="4400" dirty="0"/>
          </a:p>
        </p:txBody>
      </p:sp>
    </p:spTree>
    <p:extLst>
      <p:ext uri="{BB962C8B-B14F-4D97-AF65-F5344CB8AC3E}">
        <p14:creationId xmlns:p14="http://schemas.microsoft.com/office/powerpoint/2010/main" val="22203551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1AEBAD-05F8-5D49-A743-EADC8C42C76E}" type="slidenum">
              <a:rPr lang="en-US" smtClean="0">
                <a:solidFill>
                  <a:prstClr val="black">
                    <a:tint val="75000"/>
                  </a:prstClr>
                </a:solidFill>
              </a:rPr>
              <a:pPr/>
              <a:t>49</a:t>
            </a:fld>
            <a:endParaRPr lang="en-US" dirty="0">
              <a:solidFill>
                <a:prstClr val="black">
                  <a:tint val="75000"/>
                </a:prstClr>
              </a:solidFill>
            </a:endParaRPr>
          </a:p>
        </p:txBody>
      </p:sp>
      <p:sp>
        <p:nvSpPr>
          <p:cNvPr id="3" name="Title 2"/>
          <p:cNvSpPr>
            <a:spLocks noGrp="1"/>
          </p:cNvSpPr>
          <p:nvPr>
            <p:ph type="title"/>
          </p:nvPr>
        </p:nvSpPr>
        <p:spPr>
          <a:xfrm>
            <a:off x="149543" y="228109"/>
            <a:ext cx="7180897" cy="571233"/>
          </a:xfrm>
        </p:spPr>
        <p:txBody>
          <a:bodyPr>
            <a:noAutofit/>
          </a:bodyPr>
          <a:lstStyle/>
          <a:p>
            <a:r>
              <a:rPr lang="en-US" sz="4400" dirty="0" smtClean="0"/>
              <a:t>During the Workshop</a:t>
            </a:r>
            <a:endParaRPr lang="en-US" sz="4400" dirty="0"/>
          </a:p>
        </p:txBody>
      </p:sp>
      <p:sp>
        <p:nvSpPr>
          <p:cNvPr id="6" name="Content Placeholder 1"/>
          <p:cNvSpPr>
            <a:spLocks noGrp="1"/>
          </p:cNvSpPr>
          <p:nvPr>
            <p:ph idx="1"/>
          </p:nvPr>
        </p:nvSpPr>
        <p:spPr>
          <a:xfrm>
            <a:off x="660083" y="1447110"/>
            <a:ext cx="8281035" cy="5182290"/>
          </a:xfrm>
        </p:spPr>
        <p:txBody>
          <a:bodyPr>
            <a:normAutofit/>
          </a:bodyPr>
          <a:lstStyle/>
          <a:p>
            <a:pPr defTabSz="483263">
              <a:spcAft>
                <a:spcPts val="800"/>
              </a:spcAft>
            </a:pPr>
            <a:r>
              <a:rPr lang="en-US" sz="4000" dirty="0"/>
              <a:t>Agency Specific Assessment Results</a:t>
            </a:r>
          </a:p>
          <a:p>
            <a:pPr defTabSz="483263">
              <a:spcAft>
                <a:spcPts val="800"/>
              </a:spcAft>
            </a:pPr>
            <a:r>
              <a:rPr lang="en-US" sz="4000" dirty="0" smtClean="0"/>
              <a:t>Interactive Agenda</a:t>
            </a:r>
          </a:p>
          <a:p>
            <a:pPr lvl="1" defTabSz="483263">
              <a:spcAft>
                <a:spcPts val="800"/>
              </a:spcAft>
            </a:pPr>
            <a:r>
              <a:rPr lang="en-US" sz="3200" dirty="0" smtClean="0"/>
              <a:t>Mixed Agency Breakouts</a:t>
            </a:r>
          </a:p>
          <a:p>
            <a:pPr lvl="1" defTabSz="483263">
              <a:spcAft>
                <a:spcPts val="800"/>
              </a:spcAft>
            </a:pPr>
            <a:r>
              <a:rPr lang="en-US" sz="3200" dirty="0" smtClean="0"/>
              <a:t>Agency by Agency Breakouts</a:t>
            </a:r>
          </a:p>
          <a:p>
            <a:pPr defTabSz="483263">
              <a:spcAft>
                <a:spcPts val="800"/>
              </a:spcAft>
            </a:pPr>
            <a:r>
              <a:rPr lang="en-US" sz="4000" dirty="0" smtClean="0"/>
              <a:t>Agency </a:t>
            </a:r>
            <a:r>
              <a:rPr lang="en-US" sz="4000" dirty="0"/>
              <a:t>Specific Action </a:t>
            </a:r>
            <a:r>
              <a:rPr lang="en-US" sz="4000" dirty="0" smtClean="0"/>
              <a:t>Plans</a:t>
            </a:r>
          </a:p>
          <a:p>
            <a:pPr defTabSz="483263">
              <a:spcAft>
                <a:spcPts val="800"/>
              </a:spcAft>
            </a:pPr>
            <a:r>
              <a:rPr lang="en-US" sz="4000" dirty="0" smtClean="0"/>
              <a:t>Two Things </a:t>
            </a:r>
            <a:r>
              <a:rPr lang="en-US" sz="4000" dirty="0"/>
              <a:t>N</a:t>
            </a:r>
            <a:r>
              <a:rPr lang="en-US" sz="4000" dirty="0" smtClean="0"/>
              <a:t>eeded</a:t>
            </a:r>
          </a:p>
          <a:p>
            <a:pPr defTabSz="483263">
              <a:spcAft>
                <a:spcPts val="800"/>
              </a:spcAft>
            </a:pPr>
            <a:r>
              <a:rPr lang="en-US" sz="4000" dirty="0" smtClean="0"/>
              <a:t>Two Things to Contribute</a:t>
            </a:r>
          </a:p>
        </p:txBody>
      </p:sp>
    </p:spTree>
    <p:extLst>
      <p:ext uri="{BB962C8B-B14F-4D97-AF65-F5344CB8AC3E}">
        <p14:creationId xmlns:p14="http://schemas.microsoft.com/office/powerpoint/2010/main" val="325098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3843" y="304309"/>
            <a:ext cx="8281035" cy="571233"/>
          </a:xfrm>
        </p:spPr>
        <p:txBody>
          <a:bodyPr>
            <a:noAutofit/>
          </a:bodyPr>
          <a:lstStyle/>
          <a:p>
            <a:r>
              <a:rPr lang="en-US" sz="4000" dirty="0" smtClean="0"/>
              <a:t>TPM Professional Capacity Building Program</a:t>
            </a:r>
            <a:endParaRPr lang="en-US" sz="4000" dirty="0"/>
          </a:p>
        </p:txBody>
      </p:sp>
      <p:sp>
        <p:nvSpPr>
          <p:cNvPr id="2" name="Content Placeholder 1"/>
          <p:cNvSpPr>
            <a:spLocks noGrp="1"/>
          </p:cNvSpPr>
          <p:nvPr>
            <p:ph idx="1"/>
          </p:nvPr>
        </p:nvSpPr>
        <p:spPr>
          <a:xfrm>
            <a:off x="652463" y="1835730"/>
            <a:ext cx="8281035" cy="4577770"/>
          </a:xfrm>
        </p:spPr>
        <p:txBody>
          <a:bodyPr>
            <a:normAutofit/>
          </a:bodyPr>
          <a:lstStyle/>
          <a:p>
            <a:r>
              <a:rPr lang="en-US" dirty="0" smtClean="0"/>
              <a:t>Goal: to ensure transportation agencies and local partners are prepared to carry out performance-based decision-making</a:t>
            </a:r>
          </a:p>
          <a:p>
            <a:pPr marL="0" indent="0">
              <a:buNone/>
            </a:pPr>
            <a:endParaRPr lang="en-US" sz="1100" dirty="0" smtClean="0"/>
          </a:p>
          <a:p>
            <a:r>
              <a:rPr lang="en-US" dirty="0" smtClean="0"/>
              <a:t>Elements:</a:t>
            </a:r>
            <a:endParaRPr lang="en-US" dirty="0"/>
          </a:p>
          <a:p>
            <a:pPr lvl="1"/>
            <a:r>
              <a:rPr lang="en-US" dirty="0" smtClean="0"/>
              <a:t>FHWA-sponsored training</a:t>
            </a:r>
          </a:p>
          <a:p>
            <a:pPr lvl="1"/>
            <a:r>
              <a:rPr lang="en-US" dirty="0" smtClean="0"/>
              <a:t>FHWA-sponsored workshops </a:t>
            </a:r>
          </a:p>
          <a:p>
            <a:pPr lvl="1"/>
            <a:r>
              <a:rPr lang="en-US" dirty="0" smtClean="0"/>
              <a:t>TPM capacity development pooled fund</a:t>
            </a:r>
          </a:p>
          <a:p>
            <a:pPr lvl="1"/>
            <a:r>
              <a:rPr lang="en-US" dirty="0" smtClean="0"/>
              <a:t>TPM implementation review survey</a:t>
            </a:r>
          </a:p>
          <a:p>
            <a:pPr lvl="1"/>
            <a:r>
              <a:rPr lang="en-US" dirty="0" smtClean="0"/>
              <a:t>Let’s Talk Performance webinar series </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51AEBAD-05F8-5D49-A743-EADC8C42C76E}" type="slidenum">
              <a:rPr lang="en-US" smtClean="0"/>
              <a:pPr/>
              <a:t>5</a:t>
            </a:fld>
            <a:endParaRPr lang="en-US" dirty="0"/>
          </a:p>
        </p:txBody>
      </p:sp>
    </p:spTree>
    <p:extLst>
      <p:ext uri="{BB962C8B-B14F-4D97-AF65-F5344CB8AC3E}">
        <p14:creationId xmlns:p14="http://schemas.microsoft.com/office/powerpoint/2010/main" val="35283192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1AEBAD-05F8-5D49-A743-EADC8C42C76E}" type="slidenum">
              <a:rPr lang="en-US" smtClean="0">
                <a:solidFill>
                  <a:prstClr val="black">
                    <a:tint val="75000"/>
                  </a:prstClr>
                </a:solidFill>
              </a:rPr>
              <a:pPr/>
              <a:t>50</a:t>
            </a:fld>
            <a:endParaRPr lang="en-US" dirty="0">
              <a:solidFill>
                <a:prstClr val="black">
                  <a:tint val="75000"/>
                </a:prstClr>
              </a:solidFill>
            </a:endParaRPr>
          </a:p>
        </p:txBody>
      </p:sp>
      <p:sp>
        <p:nvSpPr>
          <p:cNvPr id="3" name="Title 2"/>
          <p:cNvSpPr>
            <a:spLocks noGrp="1"/>
          </p:cNvSpPr>
          <p:nvPr>
            <p:ph type="title"/>
          </p:nvPr>
        </p:nvSpPr>
        <p:spPr>
          <a:xfrm>
            <a:off x="149543" y="228109"/>
            <a:ext cx="7180897" cy="571233"/>
          </a:xfrm>
        </p:spPr>
        <p:txBody>
          <a:bodyPr>
            <a:noAutofit/>
          </a:bodyPr>
          <a:lstStyle/>
          <a:p>
            <a:r>
              <a:rPr lang="en-US" sz="4400" dirty="0" smtClean="0"/>
              <a:t>Benefits</a:t>
            </a:r>
            <a:endParaRPr lang="en-US" sz="4400" dirty="0"/>
          </a:p>
        </p:txBody>
      </p:sp>
      <p:sp>
        <p:nvSpPr>
          <p:cNvPr id="6" name="Content Placeholder 1"/>
          <p:cNvSpPr>
            <a:spLocks noGrp="1"/>
          </p:cNvSpPr>
          <p:nvPr>
            <p:ph idx="1"/>
          </p:nvPr>
        </p:nvSpPr>
        <p:spPr>
          <a:xfrm>
            <a:off x="660083" y="1447110"/>
            <a:ext cx="8281035" cy="4577770"/>
          </a:xfrm>
        </p:spPr>
        <p:txBody>
          <a:bodyPr>
            <a:normAutofit/>
          </a:bodyPr>
          <a:lstStyle/>
          <a:p>
            <a:pPr defTabSz="483263">
              <a:spcAft>
                <a:spcPts val="800"/>
              </a:spcAft>
            </a:pPr>
            <a:r>
              <a:rPr lang="en-US" sz="4400" dirty="0" smtClean="0"/>
              <a:t>Usable by Any Agency</a:t>
            </a:r>
          </a:p>
          <a:p>
            <a:pPr defTabSz="483263">
              <a:spcAft>
                <a:spcPts val="800"/>
              </a:spcAft>
            </a:pPr>
            <a:r>
              <a:rPr lang="en-US" sz="4400" dirty="0"/>
              <a:t>Best Practices</a:t>
            </a:r>
          </a:p>
          <a:p>
            <a:pPr defTabSz="483263">
              <a:spcAft>
                <a:spcPts val="800"/>
              </a:spcAft>
            </a:pPr>
            <a:r>
              <a:rPr lang="en-US" sz="4400" dirty="0" smtClean="0"/>
              <a:t>Action Plans</a:t>
            </a:r>
          </a:p>
          <a:p>
            <a:pPr defTabSz="483263">
              <a:spcAft>
                <a:spcPts val="800"/>
              </a:spcAft>
            </a:pPr>
            <a:r>
              <a:rPr lang="en-US" sz="4400" dirty="0" smtClean="0"/>
              <a:t>Workshop Collaboration</a:t>
            </a:r>
          </a:p>
        </p:txBody>
      </p:sp>
    </p:spTree>
    <p:extLst>
      <p:ext uri="{BB962C8B-B14F-4D97-AF65-F5344CB8AC3E}">
        <p14:creationId xmlns:p14="http://schemas.microsoft.com/office/powerpoint/2010/main" val="8828807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1AEBAD-05F8-5D49-A743-EADC8C42C76E}" type="slidenum">
              <a:rPr lang="en-US" smtClean="0">
                <a:solidFill>
                  <a:prstClr val="black">
                    <a:tint val="75000"/>
                  </a:prstClr>
                </a:solidFill>
              </a:rPr>
              <a:pPr/>
              <a:t>51</a:t>
            </a:fld>
            <a:endParaRPr lang="en-US" dirty="0">
              <a:solidFill>
                <a:prstClr val="black">
                  <a:tint val="75000"/>
                </a:prstClr>
              </a:solidFill>
            </a:endParaRPr>
          </a:p>
        </p:txBody>
      </p:sp>
      <p:sp>
        <p:nvSpPr>
          <p:cNvPr id="3" name="Title 2"/>
          <p:cNvSpPr>
            <a:spLocks noGrp="1"/>
          </p:cNvSpPr>
          <p:nvPr>
            <p:ph type="title"/>
          </p:nvPr>
        </p:nvSpPr>
        <p:spPr>
          <a:xfrm>
            <a:off x="149543" y="228109"/>
            <a:ext cx="7180897" cy="571233"/>
          </a:xfrm>
        </p:spPr>
        <p:txBody>
          <a:bodyPr>
            <a:noAutofit/>
          </a:bodyPr>
          <a:lstStyle/>
          <a:p>
            <a:r>
              <a:rPr lang="en-US" sz="4400" dirty="0" smtClean="0"/>
              <a:t>Next Steps</a:t>
            </a:r>
            <a:endParaRPr lang="en-US" sz="4400" dirty="0"/>
          </a:p>
        </p:txBody>
      </p:sp>
      <p:sp>
        <p:nvSpPr>
          <p:cNvPr id="6" name="Content Placeholder 1"/>
          <p:cNvSpPr>
            <a:spLocks noGrp="1"/>
          </p:cNvSpPr>
          <p:nvPr>
            <p:ph idx="1"/>
          </p:nvPr>
        </p:nvSpPr>
        <p:spPr>
          <a:xfrm>
            <a:off x="660083" y="1323360"/>
            <a:ext cx="8281035" cy="4910828"/>
          </a:xfrm>
        </p:spPr>
        <p:txBody>
          <a:bodyPr>
            <a:normAutofit fontScale="92500"/>
          </a:bodyPr>
          <a:lstStyle/>
          <a:p>
            <a:pPr defTabSz="483263">
              <a:spcAft>
                <a:spcPts val="800"/>
              </a:spcAft>
            </a:pPr>
            <a:r>
              <a:rPr lang="en-US" sz="4000" dirty="0" smtClean="0"/>
              <a:t>Explore the Tool</a:t>
            </a:r>
          </a:p>
          <a:p>
            <a:pPr lvl="1" defTabSz="483263">
              <a:spcAft>
                <a:spcPts val="800"/>
              </a:spcAft>
            </a:pPr>
            <a:r>
              <a:rPr lang="en-US" sz="3200" dirty="0" smtClean="0"/>
              <a:t>Guidebook</a:t>
            </a:r>
          </a:p>
          <a:p>
            <a:pPr lvl="1" defTabSz="483263">
              <a:spcAft>
                <a:spcPts val="800"/>
              </a:spcAft>
            </a:pPr>
            <a:r>
              <a:rPr lang="en-US" sz="3200" dirty="0" smtClean="0"/>
              <a:t>Self-Assessment</a:t>
            </a:r>
          </a:p>
          <a:p>
            <a:pPr lvl="1" defTabSz="483263">
              <a:spcAft>
                <a:spcPts val="800"/>
              </a:spcAft>
            </a:pPr>
            <a:r>
              <a:rPr lang="en-US" sz="3200" dirty="0" smtClean="0"/>
              <a:t>Provide beta feedback</a:t>
            </a:r>
          </a:p>
          <a:p>
            <a:pPr defTabSz="483263">
              <a:spcAft>
                <a:spcPts val="800"/>
              </a:spcAft>
            </a:pPr>
            <a:r>
              <a:rPr lang="en-US" sz="4000" dirty="0" smtClean="0"/>
              <a:t>Determine Scope of Use at your Agency</a:t>
            </a:r>
          </a:p>
          <a:p>
            <a:pPr lvl="1" defTabSz="483263">
              <a:spcAft>
                <a:spcPts val="800"/>
              </a:spcAft>
            </a:pPr>
            <a:r>
              <a:rPr lang="en-US" sz="3200" dirty="0" smtClean="0"/>
              <a:t>Develop Prioritized List of </a:t>
            </a:r>
            <a:r>
              <a:rPr lang="en-US" sz="3200" dirty="0"/>
              <a:t>C</a:t>
            </a:r>
            <a:r>
              <a:rPr lang="en-US" sz="3200" dirty="0" smtClean="0"/>
              <a:t>omponents</a:t>
            </a:r>
          </a:p>
          <a:p>
            <a:pPr defTabSz="483263">
              <a:spcAft>
                <a:spcPts val="800"/>
              </a:spcAft>
            </a:pPr>
            <a:r>
              <a:rPr lang="en-US" sz="4000" dirty="0" smtClean="0"/>
              <a:t>Request a Workshop</a:t>
            </a:r>
          </a:p>
          <a:p>
            <a:pPr defTabSz="483263">
              <a:spcAft>
                <a:spcPts val="800"/>
              </a:spcAft>
            </a:pPr>
            <a:r>
              <a:rPr lang="en-US" sz="4000" dirty="0" smtClean="0"/>
              <a:t>Review </a:t>
            </a:r>
            <a:r>
              <a:rPr lang="en-US" sz="4000" dirty="0"/>
              <a:t>P</a:t>
            </a:r>
            <a:r>
              <a:rPr lang="en-US" sz="4000" dirty="0" smtClean="0"/>
              <a:t>eriodically</a:t>
            </a:r>
          </a:p>
        </p:txBody>
      </p:sp>
    </p:spTree>
    <p:extLst>
      <p:ext uri="{BB962C8B-B14F-4D97-AF65-F5344CB8AC3E}">
        <p14:creationId xmlns:p14="http://schemas.microsoft.com/office/powerpoint/2010/main" val="161584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5082" y="2928348"/>
            <a:ext cx="8281035" cy="1216932"/>
          </a:xfrm>
        </p:spPr>
        <p:txBody>
          <a:bodyPr>
            <a:noAutofit/>
          </a:bodyPr>
          <a:lstStyle/>
          <a:p>
            <a:r>
              <a:rPr lang="en-US" sz="5000" i="0" dirty="0" smtClean="0"/>
              <a:t>Wrap-up</a:t>
            </a:r>
            <a:r>
              <a:rPr lang="en-US" sz="5000" b="0" dirty="0" smtClean="0">
                <a:solidFill>
                  <a:srgbClr val="FF0000"/>
                </a:solidFill>
              </a:rPr>
              <a:t> </a:t>
            </a:r>
            <a:endParaRPr lang="en-US" sz="5000" b="0" dirty="0">
              <a:solidFill>
                <a:srgbClr val="FF0000"/>
              </a:solidFill>
            </a:endParaRPr>
          </a:p>
        </p:txBody>
      </p:sp>
      <p:sp>
        <p:nvSpPr>
          <p:cNvPr id="5" name="Slide Number Placeholder 4"/>
          <p:cNvSpPr>
            <a:spLocks noGrp="1"/>
          </p:cNvSpPr>
          <p:nvPr>
            <p:ph type="sldNum" sz="quarter" idx="4294967295"/>
          </p:nvPr>
        </p:nvSpPr>
        <p:spPr>
          <a:xfrm>
            <a:off x="7440613" y="6780213"/>
            <a:ext cx="2160587" cy="388937"/>
          </a:xfrm>
          <a:prstGeom prst="rect">
            <a:avLst/>
          </a:prstGeom>
        </p:spPr>
        <p:txBody>
          <a:bodyPr/>
          <a:lstStyle/>
          <a:p>
            <a:pPr algn="r"/>
            <a:fld id="{A51AEBAD-05F8-5D49-A743-EADC8C42C76E}" type="slidenum">
              <a:rPr lang="en-US" smtClean="0">
                <a:solidFill>
                  <a:prstClr val="black"/>
                </a:solidFill>
              </a:rPr>
              <a:pPr algn="r"/>
              <a:t>52</a:t>
            </a:fld>
            <a:endParaRPr lang="en-US" dirty="0">
              <a:solidFill>
                <a:prstClr val="black"/>
              </a:solidFill>
            </a:endParaRPr>
          </a:p>
        </p:txBody>
      </p:sp>
    </p:spTree>
    <p:extLst>
      <p:ext uri="{BB962C8B-B14F-4D97-AF65-F5344CB8AC3E}">
        <p14:creationId xmlns:p14="http://schemas.microsoft.com/office/powerpoint/2010/main" val="16892448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92500" lnSpcReduction="20000"/>
          </a:bodyPr>
          <a:lstStyle/>
          <a:p>
            <a:pPr lvl="0"/>
            <a:r>
              <a:rPr lang="en-US" dirty="0" smtClean="0"/>
              <a:t>Enhanced Save/Print Assessment Results </a:t>
            </a:r>
          </a:p>
          <a:p>
            <a:pPr lvl="0"/>
            <a:endParaRPr lang="en-US" dirty="0" smtClean="0"/>
          </a:p>
          <a:p>
            <a:pPr lvl="0"/>
            <a:r>
              <a:rPr lang="en-US" dirty="0" smtClean="0"/>
              <a:t>Practitioners Consortium</a:t>
            </a:r>
          </a:p>
          <a:p>
            <a:pPr lvl="0"/>
            <a:endParaRPr lang="en-US" dirty="0"/>
          </a:p>
          <a:p>
            <a:pPr lvl="0"/>
            <a:r>
              <a:rPr lang="en-US" dirty="0"/>
              <a:t>Changing navigation menus to component name rather than "Component </a:t>
            </a:r>
            <a:r>
              <a:rPr lang="en-US" dirty="0" smtClean="0"/>
              <a:t>x”</a:t>
            </a:r>
          </a:p>
          <a:p>
            <a:pPr lvl="0"/>
            <a:endParaRPr lang="en-US" dirty="0" smtClean="0"/>
          </a:p>
          <a:p>
            <a:pPr lvl="0"/>
            <a:r>
              <a:rPr lang="en-US" dirty="0" smtClean="0"/>
              <a:t>Ability to label and save </a:t>
            </a:r>
            <a:r>
              <a:rPr lang="en-US" dirty="0"/>
              <a:t>a</a:t>
            </a:r>
            <a:r>
              <a:rPr lang="en-US" dirty="0" smtClean="0"/>
              <a:t>ssessments by Performance Area</a:t>
            </a:r>
          </a:p>
          <a:p>
            <a:pPr lvl="0"/>
            <a:endParaRPr lang="en-US" dirty="0" smtClean="0"/>
          </a:p>
          <a:p>
            <a:pPr lvl="0"/>
            <a:r>
              <a:rPr lang="en-US" dirty="0" smtClean="0"/>
              <a:t>Other user </a:t>
            </a:r>
            <a:r>
              <a:rPr lang="en-US" dirty="0"/>
              <a:t>i</a:t>
            </a:r>
            <a:r>
              <a:rPr lang="en-US" dirty="0" smtClean="0"/>
              <a:t>nterface refinements</a:t>
            </a:r>
            <a:endParaRPr lang="en-US" dirty="0"/>
          </a:p>
          <a:p>
            <a:endParaRPr lang="en-US" dirty="0"/>
          </a:p>
        </p:txBody>
      </p:sp>
      <p:sp>
        <p:nvSpPr>
          <p:cNvPr id="4" name="Slide Number Placeholder 3"/>
          <p:cNvSpPr>
            <a:spLocks noGrp="1"/>
          </p:cNvSpPr>
          <p:nvPr>
            <p:ph type="sldNum" sz="quarter" idx="12"/>
          </p:nvPr>
        </p:nvSpPr>
        <p:spPr/>
        <p:txBody>
          <a:bodyPr/>
          <a:lstStyle/>
          <a:p>
            <a:fld id="{4BF40BF4-B92C-4180-9070-D3853DB697EB}" type="slidenum">
              <a:rPr lang="en-US" smtClean="0">
                <a:solidFill>
                  <a:prstClr val="black">
                    <a:tint val="75000"/>
                  </a:prstClr>
                </a:solidFill>
              </a:rPr>
              <a:pPr/>
              <a:t>53</a:t>
            </a:fld>
            <a:endParaRPr lang="en-US">
              <a:solidFill>
                <a:prstClr val="black">
                  <a:tint val="75000"/>
                </a:prstClr>
              </a:solidFill>
            </a:endParaRPr>
          </a:p>
        </p:txBody>
      </p:sp>
      <p:sp>
        <p:nvSpPr>
          <p:cNvPr id="6" name="Title 5"/>
          <p:cNvSpPr>
            <a:spLocks noGrp="1"/>
          </p:cNvSpPr>
          <p:nvPr>
            <p:ph type="title"/>
          </p:nvPr>
        </p:nvSpPr>
        <p:spPr/>
        <p:txBody>
          <a:bodyPr/>
          <a:lstStyle/>
          <a:p>
            <a:r>
              <a:rPr lang="en-US" dirty="0" smtClean="0"/>
              <a:t>Features Under-development in December</a:t>
            </a:r>
            <a:endParaRPr lang="en-US" dirty="0"/>
          </a:p>
        </p:txBody>
      </p:sp>
    </p:spTree>
    <p:extLst>
      <p:ext uri="{BB962C8B-B14F-4D97-AF65-F5344CB8AC3E}">
        <p14:creationId xmlns:p14="http://schemas.microsoft.com/office/powerpoint/2010/main" val="26917057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60083" y="2010989"/>
            <a:ext cx="8281035" cy="5140437"/>
          </a:xfrm>
        </p:spPr>
        <p:txBody>
          <a:bodyPr>
            <a:normAutofit fontScale="85000" lnSpcReduction="20000"/>
          </a:bodyPr>
          <a:lstStyle/>
          <a:p>
            <a:r>
              <a:rPr lang="en-US" dirty="0" smtClean="0"/>
              <a:t>Peer Exchanges</a:t>
            </a:r>
          </a:p>
          <a:p>
            <a:pPr lvl="1">
              <a:buFont typeface="Wingdings" panose="05000000000000000000" pitchFamily="2" charset="2"/>
              <a:buChar char="ü"/>
            </a:pPr>
            <a:r>
              <a:rPr lang="en-US" dirty="0" smtClean="0"/>
              <a:t>May 2016 :TPM Data Management</a:t>
            </a:r>
          </a:p>
          <a:p>
            <a:pPr marL="245009" lvl="1" indent="0">
              <a:buNone/>
            </a:pPr>
            <a:endParaRPr lang="en-US" dirty="0" smtClean="0"/>
          </a:p>
          <a:p>
            <a:r>
              <a:rPr lang="en-US" dirty="0" smtClean="0"/>
              <a:t>Self-Assessment Workshops</a:t>
            </a:r>
          </a:p>
          <a:p>
            <a:pPr lvl="1">
              <a:buFont typeface="Wingdings" panose="05000000000000000000" pitchFamily="2" charset="2"/>
              <a:buChar char="ü"/>
            </a:pPr>
            <a:r>
              <a:rPr lang="en-US" dirty="0" smtClean="0"/>
              <a:t>August 2016</a:t>
            </a:r>
            <a:r>
              <a:rPr lang="en-US" dirty="0"/>
              <a:t>: </a:t>
            </a:r>
            <a:r>
              <a:rPr lang="en-US" dirty="0" smtClean="0"/>
              <a:t>Missouri (Data Management and Data Usability)</a:t>
            </a:r>
          </a:p>
          <a:p>
            <a:pPr lvl="1">
              <a:buFont typeface="Wingdings" panose="05000000000000000000" pitchFamily="2" charset="2"/>
              <a:buChar char="ü"/>
            </a:pPr>
            <a:endParaRPr lang="en-US" dirty="0" smtClean="0"/>
          </a:p>
          <a:p>
            <a:pPr lvl="1">
              <a:buFont typeface="Wingdings" panose="05000000000000000000" pitchFamily="2" charset="2"/>
              <a:buChar char="ü"/>
            </a:pPr>
            <a:r>
              <a:rPr lang="en-US" dirty="0"/>
              <a:t>September 2016: </a:t>
            </a:r>
            <a:r>
              <a:rPr lang="en-US" dirty="0" smtClean="0"/>
              <a:t>Michigan (Target Setting and Monitoring and Adjustment)</a:t>
            </a:r>
          </a:p>
          <a:p>
            <a:pPr lvl="1">
              <a:buFont typeface="Wingdings" panose="05000000000000000000" pitchFamily="2" charset="2"/>
              <a:buChar char="ü"/>
            </a:pPr>
            <a:endParaRPr lang="en-US" dirty="0" smtClean="0"/>
          </a:p>
          <a:p>
            <a:pPr lvl="1">
              <a:buFont typeface="Wingdings" panose="05000000000000000000" pitchFamily="2" charset="2"/>
              <a:buChar char="ü"/>
            </a:pPr>
            <a:r>
              <a:rPr lang="en-US" dirty="0"/>
              <a:t>October 2016: </a:t>
            </a:r>
            <a:r>
              <a:rPr lang="en-US" dirty="0" smtClean="0"/>
              <a:t>AMPO Annual Meeting (Safety Target Coordination)</a:t>
            </a:r>
          </a:p>
          <a:p>
            <a:pPr lvl="1">
              <a:buFont typeface="Wingdings" panose="05000000000000000000" pitchFamily="2" charset="2"/>
              <a:buChar char="ü"/>
            </a:pPr>
            <a:endParaRPr lang="en-US" dirty="0" smtClean="0"/>
          </a:p>
          <a:p>
            <a:pPr lvl="1">
              <a:buFont typeface="Wingdings" panose="05000000000000000000" pitchFamily="2" charset="2"/>
              <a:buChar char="ü"/>
            </a:pPr>
            <a:r>
              <a:rPr lang="en-US" dirty="0"/>
              <a:t>November 2016: Tennessee (Safety Target Coordination</a:t>
            </a:r>
            <a:r>
              <a:rPr lang="en-US" dirty="0" smtClean="0"/>
              <a:t>)</a:t>
            </a:r>
          </a:p>
          <a:p>
            <a:pPr lvl="1"/>
            <a:endParaRPr lang="en-US" dirty="0"/>
          </a:p>
          <a:p>
            <a:pPr lvl="1"/>
            <a:r>
              <a:rPr lang="en-US" dirty="0"/>
              <a:t>December 2016: </a:t>
            </a:r>
            <a:r>
              <a:rPr lang="en-US" dirty="0" smtClean="0"/>
              <a:t>New Mexico (Strategic Direction and PBPP)</a:t>
            </a:r>
          </a:p>
          <a:p>
            <a:pPr lvl="1"/>
            <a:endParaRPr lang="en-US" dirty="0"/>
          </a:p>
          <a:p>
            <a:pPr lvl="1"/>
            <a:r>
              <a:rPr lang="en-US" dirty="0"/>
              <a:t>January </a:t>
            </a:r>
            <a:r>
              <a:rPr lang="en-US" dirty="0" smtClean="0"/>
              <a:t>2017: Arkansas (Target Setting and PBPP)</a:t>
            </a:r>
          </a:p>
          <a:p>
            <a:pPr lvl="1"/>
            <a:endParaRPr lang="en-US" dirty="0"/>
          </a:p>
          <a:p>
            <a:pPr lvl="1"/>
            <a:r>
              <a:rPr lang="en-US" dirty="0" smtClean="0"/>
              <a:t>More to come in 2017!!</a:t>
            </a:r>
            <a:endParaRPr lang="en-US" dirty="0"/>
          </a:p>
        </p:txBody>
      </p:sp>
      <p:sp>
        <p:nvSpPr>
          <p:cNvPr id="4" name="Slide Number Placeholder 3"/>
          <p:cNvSpPr>
            <a:spLocks noGrp="1"/>
          </p:cNvSpPr>
          <p:nvPr>
            <p:ph type="sldNum" sz="quarter" idx="12"/>
          </p:nvPr>
        </p:nvSpPr>
        <p:spPr/>
        <p:txBody>
          <a:bodyPr/>
          <a:lstStyle/>
          <a:p>
            <a:fld id="{4BF40BF4-B92C-4180-9070-D3853DB697EB}" type="slidenum">
              <a:rPr lang="en-US" smtClean="0">
                <a:solidFill>
                  <a:prstClr val="black">
                    <a:tint val="75000"/>
                  </a:prstClr>
                </a:solidFill>
              </a:rPr>
              <a:pPr/>
              <a:t>54</a:t>
            </a:fld>
            <a:endParaRPr lang="en-US">
              <a:solidFill>
                <a:prstClr val="black">
                  <a:tint val="75000"/>
                </a:prstClr>
              </a:solidFill>
            </a:endParaRPr>
          </a:p>
        </p:txBody>
      </p:sp>
      <p:sp>
        <p:nvSpPr>
          <p:cNvPr id="6" name="Title 5"/>
          <p:cNvSpPr>
            <a:spLocks noGrp="1"/>
          </p:cNvSpPr>
          <p:nvPr>
            <p:ph type="title"/>
          </p:nvPr>
        </p:nvSpPr>
        <p:spPr>
          <a:xfrm>
            <a:off x="660083" y="959629"/>
            <a:ext cx="8281035" cy="1039402"/>
          </a:xfrm>
        </p:spPr>
        <p:txBody>
          <a:bodyPr/>
          <a:lstStyle/>
          <a:p>
            <a:r>
              <a:rPr lang="en-US" dirty="0" smtClean="0"/>
              <a:t>TPM Self-Assessment Workshops/Peer Exchanges  (to-date)</a:t>
            </a:r>
            <a:endParaRPr lang="en-US" dirty="0"/>
          </a:p>
        </p:txBody>
      </p:sp>
    </p:spTree>
    <p:extLst>
      <p:ext uri="{BB962C8B-B14F-4D97-AF65-F5344CB8AC3E}">
        <p14:creationId xmlns:p14="http://schemas.microsoft.com/office/powerpoint/2010/main" val="28878619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solidFill>
                  <a:prstClr val="black"/>
                </a:solidFill>
              </a:rPr>
              <a:t>TPM Capacity Building Program</a:t>
            </a:r>
          </a:p>
          <a:p>
            <a:pPr lvl="1"/>
            <a:r>
              <a:rPr lang="en-US" dirty="0">
                <a:solidFill>
                  <a:prstClr val="black"/>
                </a:solidFill>
                <a:hlinkClick r:id="rId3"/>
              </a:rPr>
              <a:t>http://www.fhwa.dot.gov/tpm/tpmrequest</a:t>
            </a:r>
            <a:r>
              <a:rPr lang="en-US" dirty="0" smtClean="0">
                <a:solidFill>
                  <a:prstClr val="black"/>
                </a:solidFill>
                <a:hlinkClick r:id="rId3"/>
              </a:rPr>
              <a:t>/</a:t>
            </a:r>
            <a:endParaRPr lang="en-US" dirty="0" smtClean="0">
              <a:solidFill>
                <a:prstClr val="black"/>
              </a:solidFill>
            </a:endParaRPr>
          </a:p>
          <a:p>
            <a:pPr lvl="2"/>
            <a:r>
              <a:rPr lang="en-US" dirty="0" smtClean="0">
                <a:solidFill>
                  <a:prstClr val="black"/>
                </a:solidFill>
                <a:hlinkClick r:id="rId4"/>
              </a:rPr>
              <a:t>Training opportunities</a:t>
            </a:r>
            <a:endParaRPr lang="en-US" dirty="0" smtClean="0">
              <a:solidFill>
                <a:prstClr val="black"/>
              </a:solidFill>
            </a:endParaRPr>
          </a:p>
          <a:p>
            <a:pPr lvl="2"/>
            <a:r>
              <a:rPr lang="en-US" dirty="0" smtClean="0">
                <a:solidFill>
                  <a:prstClr val="black"/>
                </a:solidFill>
                <a:hlinkClick r:id="rId5"/>
              </a:rPr>
              <a:t>TPM </a:t>
            </a:r>
            <a:r>
              <a:rPr lang="en-US" dirty="0">
                <a:solidFill>
                  <a:prstClr val="black"/>
                </a:solidFill>
                <a:hlinkClick r:id="rId5"/>
              </a:rPr>
              <a:t>Workshops and Peer-to-Peer </a:t>
            </a:r>
            <a:r>
              <a:rPr lang="en-US" dirty="0" smtClean="0">
                <a:solidFill>
                  <a:prstClr val="black"/>
                </a:solidFill>
                <a:hlinkClick r:id="rId5"/>
              </a:rPr>
              <a:t>assistance</a:t>
            </a:r>
            <a:endParaRPr lang="en-US" dirty="0" smtClean="0">
              <a:solidFill>
                <a:prstClr val="black"/>
              </a:solidFill>
            </a:endParaRPr>
          </a:p>
          <a:p>
            <a:pPr lvl="2"/>
            <a:r>
              <a:rPr lang="en-US" dirty="0" smtClean="0"/>
              <a:t>Sign-up for the TPM Newsletter </a:t>
            </a:r>
          </a:p>
          <a:p>
            <a:endParaRPr lang="en-US" dirty="0"/>
          </a:p>
          <a:p>
            <a:r>
              <a:rPr lang="en-US" dirty="0" smtClean="0"/>
              <a:t>Explore </a:t>
            </a:r>
            <a:r>
              <a:rPr lang="en-US" dirty="0" smtClean="0">
                <a:hlinkClick r:id="rId6"/>
              </a:rPr>
              <a:t>WWW.TPMTOOLS.ORG</a:t>
            </a: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9F7C7169-39DC-4921-9C54-8F0110411605}" type="slidenum">
              <a:rPr lang="en-US" smtClean="0">
                <a:solidFill>
                  <a:prstClr val="black">
                    <a:tint val="75000"/>
                  </a:prstClr>
                </a:solidFill>
              </a:rPr>
              <a:pPr>
                <a:defRPr/>
              </a:pPr>
              <a:t>55</a:t>
            </a:fld>
            <a:endParaRPr lang="en-US" dirty="0">
              <a:solidFill>
                <a:prstClr val="black">
                  <a:tint val="75000"/>
                </a:prstClr>
              </a:solidFill>
            </a:endParaRPr>
          </a:p>
        </p:txBody>
      </p:sp>
      <p:sp>
        <p:nvSpPr>
          <p:cNvPr id="2" name="Title 1"/>
          <p:cNvSpPr>
            <a:spLocks noGrp="1"/>
          </p:cNvSpPr>
          <p:nvPr>
            <p:ph type="title"/>
          </p:nvPr>
        </p:nvSpPr>
        <p:spPr/>
        <p:txBody>
          <a:bodyPr>
            <a:normAutofit/>
          </a:bodyPr>
          <a:lstStyle/>
          <a:p>
            <a:r>
              <a:rPr lang="en-US" dirty="0" smtClean="0"/>
              <a:t>Request TPM Capacity Building Assistance</a:t>
            </a:r>
            <a:endParaRPr lang="en-US" dirty="0"/>
          </a:p>
        </p:txBody>
      </p:sp>
    </p:spTree>
    <p:extLst>
      <p:ext uri="{BB962C8B-B14F-4D97-AF65-F5344CB8AC3E}">
        <p14:creationId xmlns:p14="http://schemas.microsoft.com/office/powerpoint/2010/main" val="3975052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0083" y="1546170"/>
            <a:ext cx="8281035" cy="4577770"/>
          </a:xfrm>
        </p:spPr>
        <p:txBody>
          <a:bodyPr>
            <a:normAutofit/>
          </a:bodyPr>
          <a:lstStyle/>
          <a:p>
            <a:pPr>
              <a:spcAft>
                <a:spcPts val="600"/>
              </a:spcAft>
            </a:pPr>
            <a:r>
              <a:rPr lang="en-US" dirty="0"/>
              <a:t>FHWA</a:t>
            </a:r>
          </a:p>
          <a:p>
            <a:pPr lvl="1">
              <a:spcAft>
                <a:spcPts val="600"/>
              </a:spcAft>
            </a:pPr>
            <a:r>
              <a:rPr lang="en-US" dirty="0" smtClean="0"/>
              <a:t>Michael Nesbitt, Office of TPM: </a:t>
            </a:r>
            <a:r>
              <a:rPr lang="en-US" dirty="0" smtClean="0">
                <a:hlinkClick r:id="rId3"/>
              </a:rPr>
              <a:t>michael.nesbitt@dot.gov</a:t>
            </a:r>
            <a:r>
              <a:rPr lang="en-US" dirty="0" smtClean="0"/>
              <a:t> </a:t>
            </a:r>
            <a:endParaRPr lang="en-US" dirty="0"/>
          </a:p>
          <a:p>
            <a:pPr>
              <a:spcAft>
                <a:spcPts val="600"/>
              </a:spcAft>
            </a:pPr>
            <a:endParaRPr lang="en-US" sz="1500" dirty="0" smtClean="0"/>
          </a:p>
          <a:p>
            <a:pPr>
              <a:spcAft>
                <a:spcPts val="600"/>
              </a:spcAft>
            </a:pPr>
            <a:r>
              <a:rPr lang="en-US" dirty="0" smtClean="0"/>
              <a:t>Spy Pond Partners</a:t>
            </a:r>
          </a:p>
          <a:p>
            <a:pPr lvl="1">
              <a:spcAft>
                <a:spcPts val="600"/>
              </a:spcAft>
            </a:pPr>
            <a:r>
              <a:rPr lang="en-US" dirty="0" smtClean="0"/>
              <a:t>Scott </a:t>
            </a:r>
            <a:r>
              <a:rPr lang="en-US" dirty="0" err="1" smtClean="0"/>
              <a:t>Richrath</a:t>
            </a:r>
            <a:r>
              <a:rPr lang="en-US" dirty="0" smtClean="0"/>
              <a:t>: </a:t>
            </a:r>
            <a:r>
              <a:rPr lang="en-US" dirty="0" smtClean="0">
                <a:hlinkClick r:id="rId4"/>
              </a:rPr>
              <a:t>srichrath@spypondpartners.com</a:t>
            </a:r>
            <a:r>
              <a:rPr lang="en-US" dirty="0" smtClean="0"/>
              <a:t> </a:t>
            </a:r>
          </a:p>
          <a:p>
            <a:pPr lvl="1">
              <a:spcAft>
                <a:spcPts val="600"/>
              </a:spcAft>
            </a:pPr>
            <a:r>
              <a:rPr lang="en-US" dirty="0" smtClean="0"/>
              <a:t>Chris Plano: </a:t>
            </a:r>
            <a:r>
              <a:rPr lang="en-US" dirty="0" smtClean="0">
                <a:hlinkClick r:id="rId5"/>
              </a:rPr>
              <a:t>cplano@spypondpartners.com</a:t>
            </a:r>
            <a:r>
              <a:rPr lang="en-US" dirty="0" smtClean="0"/>
              <a:t> </a:t>
            </a:r>
          </a:p>
          <a:p>
            <a:pPr lvl="1">
              <a:spcAft>
                <a:spcPts val="600"/>
              </a:spcAft>
            </a:pPr>
            <a:endParaRPr lang="en-US" dirty="0" smtClean="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1AEBAD-05F8-5D49-A743-EADC8C42C76E}" type="slidenum">
              <a:rPr lang="en-US" smtClean="0">
                <a:solidFill>
                  <a:prstClr val="black">
                    <a:tint val="75000"/>
                  </a:prstClr>
                </a:solidFill>
              </a:rPr>
              <a:pPr/>
              <a:t>56</a:t>
            </a:fld>
            <a:endParaRPr lang="en-US" dirty="0">
              <a:solidFill>
                <a:prstClr val="black">
                  <a:tint val="75000"/>
                </a:prstClr>
              </a:solidFill>
            </a:endParaRPr>
          </a:p>
        </p:txBody>
      </p:sp>
      <p:sp>
        <p:nvSpPr>
          <p:cNvPr id="3" name="Title 2"/>
          <p:cNvSpPr>
            <a:spLocks noGrp="1"/>
          </p:cNvSpPr>
          <p:nvPr>
            <p:ph type="title"/>
          </p:nvPr>
        </p:nvSpPr>
        <p:spPr>
          <a:xfrm>
            <a:off x="660083" y="304309"/>
            <a:ext cx="8281035" cy="571233"/>
          </a:xfrm>
        </p:spPr>
        <p:txBody>
          <a:bodyPr>
            <a:noAutofit/>
          </a:bodyPr>
          <a:lstStyle/>
          <a:p>
            <a:r>
              <a:rPr lang="en-US" sz="4400" dirty="0"/>
              <a:t>Contacts</a:t>
            </a:r>
          </a:p>
        </p:txBody>
      </p:sp>
    </p:spTree>
    <p:extLst>
      <p:ext uri="{BB962C8B-B14F-4D97-AF65-F5344CB8AC3E}">
        <p14:creationId xmlns:p14="http://schemas.microsoft.com/office/powerpoint/2010/main" val="2698298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2463" y="1439490"/>
            <a:ext cx="8281035" cy="4577770"/>
          </a:xfrm>
        </p:spPr>
        <p:txBody>
          <a:bodyPr>
            <a:normAutofit fontScale="85000" lnSpcReduction="10000"/>
          </a:bodyPr>
          <a:lstStyle/>
          <a:p>
            <a:pPr marL="514350" indent="-514350">
              <a:buFont typeface="+mj-lt"/>
              <a:buAutoNum type="arabicPeriod"/>
            </a:pPr>
            <a:r>
              <a:rPr lang="en-US" dirty="0" smtClean="0"/>
              <a:t>Allow agencies to assess current TPM capabilities </a:t>
            </a:r>
          </a:p>
          <a:p>
            <a:pPr marL="514350" indent="-514350">
              <a:buFont typeface="+mj-lt"/>
              <a:buAutoNum type="arabicPeriod"/>
            </a:pPr>
            <a:endParaRPr lang="en-US" dirty="0"/>
          </a:p>
          <a:p>
            <a:pPr marL="514350" indent="-514350">
              <a:buFont typeface="+mj-lt"/>
              <a:buAutoNum type="arabicPeriod"/>
            </a:pPr>
            <a:r>
              <a:rPr lang="en-US" dirty="0" smtClean="0"/>
              <a:t>Outline actions to improve upon current capabilities </a:t>
            </a:r>
          </a:p>
          <a:p>
            <a:pPr marL="514350" indent="-514350">
              <a:buFont typeface="+mj-lt"/>
              <a:buAutoNum type="arabicPeriod"/>
            </a:pPr>
            <a:endParaRPr lang="en-US" dirty="0"/>
          </a:p>
          <a:p>
            <a:pPr marL="514350" indent="-514350">
              <a:buFont typeface="+mj-lt"/>
              <a:buAutoNum type="arabicPeriod"/>
            </a:pPr>
            <a:r>
              <a:rPr lang="en-US" dirty="0" smtClean="0"/>
              <a:t>Provide implementation steps and examples from agencies nationwide </a:t>
            </a:r>
          </a:p>
          <a:p>
            <a:pPr marL="514350" indent="-514350">
              <a:buFont typeface="+mj-lt"/>
              <a:buAutoNum type="arabicPeriod"/>
            </a:pPr>
            <a:endParaRPr lang="en-US" dirty="0"/>
          </a:p>
          <a:p>
            <a:pPr marL="514350" indent="-514350">
              <a:buFont typeface="+mj-lt"/>
              <a:buAutoNum type="arabicPeriod"/>
            </a:pPr>
            <a:r>
              <a:rPr lang="en-US" dirty="0" smtClean="0"/>
              <a:t>Provide a collection of TPM resources </a:t>
            </a:r>
          </a:p>
          <a:p>
            <a:pPr marL="514350" indent="-514350">
              <a:buFont typeface="+mj-lt"/>
              <a:buAutoNum type="arabicPeriod"/>
            </a:pPr>
            <a:endParaRPr lang="en-US" dirty="0"/>
          </a:p>
          <a:p>
            <a:pPr marL="514350" indent="-514350">
              <a:buFont typeface="+mj-lt"/>
              <a:buAutoNum type="arabicPeriod"/>
            </a:pPr>
            <a:r>
              <a:rPr lang="en-US" dirty="0" smtClean="0"/>
              <a:t>Move the TPM state-of-practice forward</a:t>
            </a:r>
          </a:p>
          <a:p>
            <a:pPr marL="514350" indent="-514350">
              <a:buFont typeface="+mj-lt"/>
              <a:buAutoNum type="arabicPeriod"/>
            </a:pPr>
            <a:endParaRPr lang="en-US" dirty="0" smtClean="0"/>
          </a:p>
          <a:p>
            <a:endParaRPr lang="en-US" dirty="0"/>
          </a:p>
        </p:txBody>
      </p:sp>
      <p:sp>
        <p:nvSpPr>
          <p:cNvPr id="4" name="Title 3"/>
          <p:cNvSpPr>
            <a:spLocks noGrp="1"/>
          </p:cNvSpPr>
          <p:nvPr>
            <p:ph type="title"/>
          </p:nvPr>
        </p:nvSpPr>
        <p:spPr>
          <a:xfrm>
            <a:off x="660083" y="235729"/>
            <a:ext cx="8281035" cy="651604"/>
          </a:xfrm>
        </p:spPr>
        <p:txBody>
          <a:bodyPr/>
          <a:lstStyle/>
          <a:p>
            <a:r>
              <a:rPr lang="en-US" sz="4000" dirty="0" smtClean="0"/>
              <a:t>Purpose of the TPM Toolbox</a:t>
            </a:r>
            <a:endParaRPr lang="en-US" sz="4000" dirty="0"/>
          </a:p>
        </p:txBody>
      </p:sp>
      <p:sp>
        <p:nvSpPr>
          <p:cNvPr id="7" name="Slide Number Placeholder 5"/>
          <p:cNvSpPr>
            <a:spLocks noGrp="1"/>
          </p:cNvSpPr>
          <p:nvPr>
            <p:ph type="sldNum" sz="quarter" idx="12"/>
          </p:nvPr>
        </p:nvSpPr>
        <p:spPr>
          <a:xfrm>
            <a:off x="6780848" y="6780107"/>
            <a:ext cx="2160270" cy="389467"/>
          </a:xfrm>
        </p:spPr>
        <p:txBody>
          <a:bodyPr/>
          <a:lstStyle/>
          <a:p>
            <a:fld id="{A51AEBAD-05F8-5D49-A743-EADC8C42C76E}" type="slidenum">
              <a:rPr lang="en-US" smtClean="0"/>
              <a:pPr/>
              <a:t>6</a:t>
            </a:fld>
            <a:endParaRPr lang="en-US" dirty="0"/>
          </a:p>
        </p:txBody>
      </p:sp>
    </p:spTree>
    <p:extLst>
      <p:ext uri="{BB962C8B-B14F-4D97-AF65-F5344CB8AC3E}">
        <p14:creationId xmlns:p14="http://schemas.microsoft.com/office/powerpoint/2010/main" val="3055489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F40BF4-B92C-4180-9070-D3853DB697EB}" type="slidenum">
              <a:rPr lang="en-US" smtClean="0">
                <a:solidFill>
                  <a:prstClr val="black">
                    <a:tint val="75000"/>
                  </a:prstClr>
                </a:solidFill>
              </a:rPr>
              <a:pPr/>
              <a:t>7</a:t>
            </a:fld>
            <a:endParaRPr lang="en-US">
              <a:solidFill>
                <a:prstClr val="black">
                  <a:tint val="75000"/>
                </a:prstClr>
              </a:solidFill>
            </a:endParaRPr>
          </a:p>
        </p:txBody>
      </p:sp>
      <p:sp>
        <p:nvSpPr>
          <p:cNvPr id="6" name="Title 5"/>
          <p:cNvSpPr>
            <a:spLocks noGrp="1"/>
          </p:cNvSpPr>
          <p:nvPr>
            <p:ph type="title"/>
          </p:nvPr>
        </p:nvSpPr>
        <p:spPr>
          <a:xfrm>
            <a:off x="105878" y="959629"/>
            <a:ext cx="9413507" cy="568504"/>
          </a:xfrm>
        </p:spPr>
        <p:txBody>
          <a:bodyPr/>
          <a:lstStyle/>
          <a:p>
            <a:r>
              <a:rPr lang="en-US" dirty="0" smtClean="0"/>
              <a:t>Why Launch </a:t>
            </a:r>
            <a:r>
              <a:rPr lang="en-US" dirty="0" smtClean="0">
                <a:solidFill>
                  <a:srgbClr val="00597C"/>
                </a:solidFill>
              </a:rPr>
              <a:t>www.TPMTools.org</a:t>
            </a:r>
            <a:r>
              <a:rPr lang="en-US" dirty="0" smtClean="0"/>
              <a:t> as a Public Beta?</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415" y="1505010"/>
            <a:ext cx="7059428" cy="5300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5392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000" dirty="0" smtClean="0"/>
              <a:t>The TPM Toolbox</a:t>
            </a:r>
            <a:endParaRPr lang="en-US" sz="5000" dirty="0"/>
          </a:p>
        </p:txBody>
      </p:sp>
    </p:spTree>
    <p:extLst>
      <p:ext uri="{BB962C8B-B14F-4D97-AF65-F5344CB8AC3E}">
        <p14:creationId xmlns:p14="http://schemas.microsoft.com/office/powerpoint/2010/main" val="3881609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51AEBAD-05F8-5D49-A743-EADC8C42C76E}" type="slidenum">
              <a:rPr lang="en-US" smtClean="0">
                <a:solidFill>
                  <a:prstClr val="black">
                    <a:tint val="75000"/>
                  </a:prstClr>
                </a:solidFill>
              </a:rPr>
              <a:pPr/>
              <a:t>9</a:t>
            </a:fld>
            <a:endParaRPr lang="en-US" dirty="0">
              <a:solidFill>
                <a:prstClr val="black">
                  <a:tint val="75000"/>
                </a:prstClr>
              </a:solidFill>
            </a:endParaRPr>
          </a:p>
        </p:txBody>
      </p:sp>
      <p:sp>
        <p:nvSpPr>
          <p:cNvPr id="2" name="Title 1"/>
          <p:cNvSpPr>
            <a:spLocks noGrp="1"/>
          </p:cNvSpPr>
          <p:nvPr>
            <p:ph type="title"/>
          </p:nvPr>
        </p:nvSpPr>
        <p:spPr>
          <a:xfrm>
            <a:off x="256046" y="302715"/>
            <a:ext cx="8281035" cy="571233"/>
          </a:xfrm>
        </p:spPr>
        <p:txBody>
          <a:bodyPr>
            <a:noAutofit/>
          </a:bodyPr>
          <a:lstStyle/>
          <a:p>
            <a:r>
              <a:rPr lang="en-US" sz="4400" dirty="0" smtClean="0"/>
              <a:t>Toolbox Elements</a:t>
            </a:r>
            <a:endParaRPr lang="en-US" sz="4400" dirty="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90" y="1722244"/>
            <a:ext cx="9742255" cy="4326323"/>
          </a:xfrm>
          <a:prstGeom prst="rect">
            <a:avLst/>
          </a:prstGeom>
        </p:spPr>
      </p:pic>
    </p:spTree>
    <p:extLst>
      <p:ext uri="{BB962C8B-B14F-4D97-AF65-F5344CB8AC3E}">
        <p14:creationId xmlns:p14="http://schemas.microsoft.com/office/powerpoint/2010/main" val="3170095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Custom Design">
  <a:themeElements>
    <a:clrScheme name="TPM Colors">
      <a:dk1>
        <a:sysClr val="windowText" lastClr="000000"/>
      </a:dk1>
      <a:lt1>
        <a:sysClr val="window" lastClr="FFFFFF"/>
      </a:lt1>
      <a:dk2>
        <a:srgbClr val="44546A"/>
      </a:dk2>
      <a:lt2>
        <a:srgbClr val="E7E6E6"/>
      </a:lt2>
      <a:accent1>
        <a:srgbClr val="F15A29"/>
      </a:accent1>
      <a:accent2>
        <a:srgbClr val="FBB040"/>
      </a:accent2>
      <a:accent3>
        <a:srgbClr val="182D79"/>
      </a:accent3>
      <a:accent4>
        <a:srgbClr val="48A3CD"/>
      </a:accent4>
      <a:accent5>
        <a:srgbClr val="70AD47"/>
      </a:accent5>
      <a:accent6>
        <a:srgbClr val="954F72"/>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TPM Colors">
      <a:dk1>
        <a:sysClr val="windowText" lastClr="000000"/>
      </a:dk1>
      <a:lt1>
        <a:sysClr val="window" lastClr="FFFFFF"/>
      </a:lt1>
      <a:dk2>
        <a:srgbClr val="44546A"/>
      </a:dk2>
      <a:lt2>
        <a:srgbClr val="E7E6E6"/>
      </a:lt2>
      <a:accent1>
        <a:srgbClr val="F15A29"/>
      </a:accent1>
      <a:accent2>
        <a:srgbClr val="FBB040"/>
      </a:accent2>
      <a:accent3>
        <a:srgbClr val="182D79"/>
      </a:accent3>
      <a:accent4>
        <a:srgbClr val="48A3CD"/>
      </a:accent4>
      <a:accent5>
        <a:srgbClr val="70AD47"/>
      </a:accent5>
      <a:accent6>
        <a:srgbClr val="954F72"/>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itle Slides">
  <a:themeElements>
    <a:clrScheme name="TPM Colors">
      <a:dk1>
        <a:sysClr val="windowText" lastClr="000000"/>
      </a:dk1>
      <a:lt1>
        <a:sysClr val="window" lastClr="FFFFFF"/>
      </a:lt1>
      <a:dk2>
        <a:srgbClr val="44546A"/>
      </a:dk2>
      <a:lt2>
        <a:srgbClr val="E7E6E6"/>
      </a:lt2>
      <a:accent1>
        <a:srgbClr val="F15A29"/>
      </a:accent1>
      <a:accent2>
        <a:srgbClr val="FBB040"/>
      </a:accent2>
      <a:accent3>
        <a:srgbClr val="182D79"/>
      </a:accent3>
      <a:accent4>
        <a:srgbClr val="48A3CD"/>
      </a:accent4>
      <a:accent5>
        <a:srgbClr val="70AD47"/>
      </a:accent5>
      <a:accent6>
        <a:srgbClr val="954F72"/>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TPM Colors">
      <a:dk1>
        <a:sysClr val="windowText" lastClr="000000"/>
      </a:dk1>
      <a:lt1>
        <a:sysClr val="window" lastClr="FFFFFF"/>
      </a:lt1>
      <a:dk2>
        <a:srgbClr val="44546A"/>
      </a:dk2>
      <a:lt2>
        <a:srgbClr val="E7E6E6"/>
      </a:lt2>
      <a:accent1>
        <a:srgbClr val="F15A29"/>
      </a:accent1>
      <a:accent2>
        <a:srgbClr val="FBB040"/>
      </a:accent2>
      <a:accent3>
        <a:srgbClr val="182D79"/>
      </a:accent3>
      <a:accent4>
        <a:srgbClr val="48A3CD"/>
      </a:accent4>
      <a:accent5>
        <a:srgbClr val="70AD47"/>
      </a:accent5>
      <a:accent6>
        <a:srgbClr val="954F72"/>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Title Slides">
  <a:themeElements>
    <a:clrScheme name="TPM Colors">
      <a:dk1>
        <a:sysClr val="windowText" lastClr="000000"/>
      </a:dk1>
      <a:lt1>
        <a:sysClr val="window" lastClr="FFFFFF"/>
      </a:lt1>
      <a:dk2>
        <a:srgbClr val="44546A"/>
      </a:dk2>
      <a:lt2>
        <a:srgbClr val="E7E6E6"/>
      </a:lt2>
      <a:accent1>
        <a:srgbClr val="F15A29"/>
      </a:accent1>
      <a:accent2>
        <a:srgbClr val="FBB040"/>
      </a:accent2>
      <a:accent3>
        <a:srgbClr val="182D79"/>
      </a:accent3>
      <a:accent4>
        <a:srgbClr val="48A3CD"/>
      </a:accent4>
      <a:accent5>
        <a:srgbClr val="70AD47"/>
      </a:accent5>
      <a:accent6>
        <a:srgbClr val="954F72"/>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ustom Design">
  <a:themeElements>
    <a:clrScheme name="TPM Colors">
      <a:dk1>
        <a:sysClr val="windowText" lastClr="000000"/>
      </a:dk1>
      <a:lt1>
        <a:sysClr val="window" lastClr="FFFFFF"/>
      </a:lt1>
      <a:dk2>
        <a:srgbClr val="44546A"/>
      </a:dk2>
      <a:lt2>
        <a:srgbClr val="E7E6E6"/>
      </a:lt2>
      <a:accent1>
        <a:srgbClr val="F15A29"/>
      </a:accent1>
      <a:accent2>
        <a:srgbClr val="FBB040"/>
      </a:accent2>
      <a:accent3>
        <a:srgbClr val="182D79"/>
      </a:accent3>
      <a:accent4>
        <a:srgbClr val="48A3CD"/>
      </a:accent4>
      <a:accent5>
        <a:srgbClr val="70AD47"/>
      </a:accent5>
      <a:accent6>
        <a:srgbClr val="954F72"/>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Title Slides">
  <a:themeElements>
    <a:clrScheme name="TPM Colors">
      <a:dk1>
        <a:sysClr val="windowText" lastClr="000000"/>
      </a:dk1>
      <a:lt1>
        <a:sysClr val="window" lastClr="FFFFFF"/>
      </a:lt1>
      <a:dk2>
        <a:srgbClr val="44546A"/>
      </a:dk2>
      <a:lt2>
        <a:srgbClr val="E7E6E6"/>
      </a:lt2>
      <a:accent1>
        <a:srgbClr val="F15A29"/>
      </a:accent1>
      <a:accent2>
        <a:srgbClr val="FBB040"/>
      </a:accent2>
      <a:accent3>
        <a:srgbClr val="182D79"/>
      </a:accent3>
      <a:accent4>
        <a:srgbClr val="48A3CD"/>
      </a:accent4>
      <a:accent5>
        <a:srgbClr val="70AD47"/>
      </a:accent5>
      <a:accent6>
        <a:srgbClr val="954F72"/>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Custom Design">
  <a:themeElements>
    <a:clrScheme name="TPM Colors">
      <a:dk1>
        <a:sysClr val="windowText" lastClr="000000"/>
      </a:dk1>
      <a:lt1>
        <a:sysClr val="window" lastClr="FFFFFF"/>
      </a:lt1>
      <a:dk2>
        <a:srgbClr val="44546A"/>
      </a:dk2>
      <a:lt2>
        <a:srgbClr val="E7E6E6"/>
      </a:lt2>
      <a:accent1>
        <a:srgbClr val="F15A29"/>
      </a:accent1>
      <a:accent2>
        <a:srgbClr val="FBB040"/>
      </a:accent2>
      <a:accent3>
        <a:srgbClr val="182D79"/>
      </a:accent3>
      <a:accent4>
        <a:srgbClr val="48A3CD"/>
      </a:accent4>
      <a:accent5>
        <a:srgbClr val="70AD47"/>
      </a:accent5>
      <a:accent6>
        <a:srgbClr val="954F72"/>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Title Slides">
  <a:themeElements>
    <a:clrScheme name="TPM Colors">
      <a:dk1>
        <a:sysClr val="windowText" lastClr="000000"/>
      </a:dk1>
      <a:lt1>
        <a:sysClr val="window" lastClr="FFFFFF"/>
      </a:lt1>
      <a:dk2>
        <a:srgbClr val="44546A"/>
      </a:dk2>
      <a:lt2>
        <a:srgbClr val="E7E6E6"/>
      </a:lt2>
      <a:accent1>
        <a:srgbClr val="F15A29"/>
      </a:accent1>
      <a:accent2>
        <a:srgbClr val="FBB040"/>
      </a:accent2>
      <a:accent3>
        <a:srgbClr val="182D79"/>
      </a:accent3>
      <a:accent4>
        <a:srgbClr val="48A3CD"/>
      </a:accent4>
      <a:accent5>
        <a:srgbClr val="70AD47"/>
      </a:accent5>
      <a:accent6>
        <a:srgbClr val="954F72"/>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8E77E49D660342A4E56AFA1AEF5430" ma:contentTypeVersion="9" ma:contentTypeDescription="Create a new document." ma:contentTypeScope="" ma:versionID="bfe82d9997146b3b5c9fb329815a79a0">
  <xsd:schema xmlns:xsd="http://www.w3.org/2001/XMLSchema" xmlns:xs="http://www.w3.org/2001/XMLSchema" xmlns:p="http://schemas.microsoft.com/office/2006/metadata/properties" xmlns:ns1="http://schemas.microsoft.com/sharepoint/v3" xmlns:ns2="f4250004-c30e-449a-afe0-666d3ac9f6a5" xmlns:ns3="http://schemas.microsoft.com/sharepoint/v4" xmlns:ns4="3e2fbb12-4cd6-4296-b54c-845d39b60089" targetNamespace="http://schemas.microsoft.com/office/2006/metadata/properties" ma:root="true" ma:fieldsID="49d0c0fb5ddc585bc5b55ce7ad7b8877" ns1:_="" ns2:_="" ns3:_="" ns4:_="">
    <xsd:import namespace="http://schemas.microsoft.com/sharepoint/v3"/>
    <xsd:import namespace="f4250004-c30e-449a-afe0-666d3ac9f6a5"/>
    <xsd:import namespace="http://schemas.microsoft.com/sharepoint/v4"/>
    <xsd:import namespace="3e2fbb12-4cd6-4296-b54c-845d39b60089"/>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element ref="ns4:Description0" minOccurs="0"/>
                <xsd:element ref="ns1:EmailSender" minOccurs="0"/>
                <xsd:element ref="ns1:EmailTo" minOccurs="0"/>
                <xsd:element ref="ns1:EmailCc" minOccurs="0"/>
                <xsd:element ref="ns1:EmailFrom" minOccurs="0"/>
                <xsd:element ref="ns1:EmailSubject" minOccurs="0"/>
                <xsd:element ref="ns3:EmailHead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14" nillable="true" ma:displayName="E-Mail Sender" ma:hidden="true" ma:internalName="EmailSender">
      <xsd:simpleType>
        <xsd:restriction base="dms:Note">
          <xsd:maxLength value="255"/>
        </xsd:restriction>
      </xsd:simpleType>
    </xsd:element>
    <xsd:element name="EmailTo" ma:index="15" nillable="true" ma:displayName="E-Mail To" ma:hidden="true" ma:internalName="EmailTo">
      <xsd:simpleType>
        <xsd:restriction base="dms:Note">
          <xsd:maxLength value="255"/>
        </xsd:restriction>
      </xsd:simpleType>
    </xsd:element>
    <xsd:element name="EmailCc" ma:index="16" nillable="true" ma:displayName="E-Mail Cc" ma:hidden="true" ma:internalName="EmailCc">
      <xsd:simpleType>
        <xsd:restriction base="dms:Note">
          <xsd:maxLength value="255"/>
        </xsd:restriction>
      </xsd:simpleType>
    </xsd:element>
    <xsd:element name="EmailFrom" ma:index="17" nillable="true" ma:displayName="E-Mail From" ma:hidden="true" ma:internalName="EmailFrom">
      <xsd:simpleType>
        <xsd:restriction base="dms:Text"/>
      </xsd:simpleType>
    </xsd:element>
    <xsd:element name="EmailSubject" ma:index="18"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250004-c30e-449a-afe0-666d3ac9f6a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element name="EmailHeaders" ma:index="19" nillable="true" ma:displayName="E-Mail Headers" ma:hidden="true" ma:internalName="EmailHeaders">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2fbb12-4cd6-4296-b54c-845d39b60089" elementFormDefault="qualified">
    <xsd:import namespace="http://schemas.microsoft.com/office/2006/documentManagement/types"/>
    <xsd:import namespace="http://schemas.microsoft.com/office/infopath/2007/PartnerControls"/>
    <xsd:element name="Description0" ma:index="12" nillable="true" ma:displayName="Description"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Description0 xmlns="3e2fbb12-4cd6-4296-b54c-845d39b60089" xsi:nil="true"/>
    <IconOverlay xmlns="http://schemas.microsoft.com/sharepoint/v4" xsi:nil="true"/>
    <EmailTo xmlns="http://schemas.microsoft.com/sharepoint/v3" xsi:nil="true"/>
    <EmailHeaders xmlns="http://schemas.microsoft.com/sharepoint/v4"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743894-81AF-4EFE-87D9-B1E30EE1A7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4250004-c30e-449a-afe0-666d3ac9f6a5"/>
    <ds:schemaRef ds:uri="http://schemas.microsoft.com/sharepoint/v4"/>
    <ds:schemaRef ds:uri="3e2fbb12-4cd6-4296-b54c-845d39b600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B06CED-6BA8-4A01-8B0E-E98BEEE24AEC}">
  <ds:schemaRefs>
    <ds:schemaRef ds:uri="http://schemas.microsoft.com/sharepoint/events"/>
  </ds:schemaRefs>
</ds:datastoreItem>
</file>

<file path=customXml/itemProps3.xml><?xml version="1.0" encoding="utf-8"?>
<ds:datastoreItem xmlns:ds="http://schemas.openxmlformats.org/officeDocument/2006/customXml" ds:itemID="{A0CBA078-ABBE-4D91-86AB-3DE6F99F9685}">
  <ds:schemaRefs>
    <ds:schemaRef ds:uri="http://www.w3.org/XML/1998/namespace"/>
    <ds:schemaRef ds:uri="http://schemas.microsoft.com/office/2006/metadata/properties"/>
    <ds:schemaRef ds:uri="f4250004-c30e-449a-afe0-666d3ac9f6a5"/>
    <ds:schemaRef ds:uri="http://purl.org/dc/elements/1.1/"/>
    <ds:schemaRef ds:uri="http://schemas.openxmlformats.org/package/2006/metadata/core-properties"/>
    <ds:schemaRef ds:uri="3e2fbb12-4cd6-4296-b54c-845d39b60089"/>
    <ds:schemaRef ds:uri="http://purl.org/dc/dcmitype/"/>
    <ds:schemaRef ds:uri="http://schemas.microsoft.com/office/2006/documentManagement/types"/>
    <ds:schemaRef ds:uri="http://schemas.microsoft.com/sharepoint/v4"/>
    <ds:schemaRef ds:uri="http://schemas.microsoft.com/office/infopath/2007/PartnerControls"/>
    <ds:schemaRef ds:uri="http://schemas.microsoft.com/sharepoint/v3"/>
    <ds:schemaRef ds:uri="http://purl.org/dc/terms/"/>
  </ds:schemaRefs>
</ds:datastoreItem>
</file>

<file path=customXml/itemProps4.xml><?xml version="1.0" encoding="utf-8"?>
<ds:datastoreItem xmlns:ds="http://schemas.openxmlformats.org/officeDocument/2006/customXml" ds:itemID="{5A83DE94-B101-4620-AC23-70C95B678E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msagraphics:SEMCOG Graphics:Creative Services:PPT:SEMCOG_PowerpointTemplate.pot</Template>
  <TotalTime>59438</TotalTime>
  <Words>2778</Words>
  <Application>Microsoft Macintosh PowerPoint</Application>
  <PresentationFormat>Custom</PresentationFormat>
  <Paragraphs>459</Paragraphs>
  <Slides>56</Slides>
  <Notes>56</Notes>
  <HiddenSlides>0</HiddenSlides>
  <MMClips>0</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56</vt:i4>
      </vt:variant>
    </vt:vector>
  </HeadingPairs>
  <TitlesOfParts>
    <vt:vector size="73" baseType="lpstr">
      <vt:lpstr>Arial</vt:lpstr>
      <vt:lpstr>Calibri</vt:lpstr>
      <vt:lpstr>Courier New</vt:lpstr>
      <vt:lpstr>Times</vt:lpstr>
      <vt:lpstr>Times New Roman</vt:lpstr>
      <vt:lpstr>Wingdings</vt:lpstr>
      <vt:lpstr>Wingdings 3</vt:lpstr>
      <vt:lpstr>Custom Design</vt:lpstr>
      <vt:lpstr>Title Slides</vt:lpstr>
      <vt:lpstr>1_Title Slides</vt:lpstr>
      <vt:lpstr>1_Custom Design</vt:lpstr>
      <vt:lpstr>2_Title Slides</vt:lpstr>
      <vt:lpstr>2_Custom Design</vt:lpstr>
      <vt:lpstr>3_Title Slides</vt:lpstr>
      <vt:lpstr>3_Custom Design</vt:lpstr>
      <vt:lpstr>4_Title Slides</vt:lpstr>
      <vt:lpstr>4_Custom Design</vt:lpstr>
      <vt:lpstr>TPM Guidebook and TPM CMM Launch</vt:lpstr>
      <vt:lpstr>Welcoming Remarks</vt:lpstr>
      <vt:lpstr>Agenda</vt:lpstr>
      <vt:lpstr>What is TPM?</vt:lpstr>
      <vt:lpstr>TPM Professional Capacity Building Program</vt:lpstr>
      <vt:lpstr>Purpose of the TPM Toolbox</vt:lpstr>
      <vt:lpstr>Why Launch www.TPMTools.org as a Public Beta?</vt:lpstr>
      <vt:lpstr>The TPM Toolbox</vt:lpstr>
      <vt:lpstr>Toolbox Elements</vt:lpstr>
      <vt:lpstr>Implementation Process</vt:lpstr>
      <vt:lpstr>TPM Framework</vt:lpstr>
      <vt:lpstr>TPM Framework</vt:lpstr>
      <vt:lpstr>CMM: Capability Maturity Model</vt:lpstr>
      <vt:lpstr>TPM CMM Levels of Maturity </vt:lpstr>
      <vt:lpstr>TPM Capability Maturity  Self-Assessment</vt:lpstr>
      <vt:lpstr>TPM Capability Maturity  Self-Assessment</vt:lpstr>
      <vt:lpstr>PowerPoint Presentation</vt:lpstr>
      <vt:lpstr>TPM Guidebook</vt:lpstr>
      <vt:lpstr>TPM Guidebook Fact Sheets</vt:lpstr>
      <vt:lpstr>Practitioner Consortium</vt:lpstr>
      <vt:lpstr>TPM Resources</vt:lpstr>
      <vt:lpstr>Questions?</vt:lpstr>
      <vt:lpstr>Site Demonstration</vt:lpstr>
      <vt:lpstr>TPM Toolbox Homepage</vt:lpstr>
      <vt:lpstr>TPM Toolbox Homepage</vt:lpstr>
      <vt:lpstr>TPM Guidebook</vt:lpstr>
      <vt:lpstr>TPM Guidebook: Component 1</vt:lpstr>
      <vt:lpstr>Component Navigation</vt:lpstr>
      <vt:lpstr>Section Navigation</vt:lpstr>
      <vt:lpstr>Section Navigation</vt:lpstr>
      <vt:lpstr>Section Navigation</vt:lpstr>
      <vt:lpstr>Self-Assessment Homepage</vt:lpstr>
      <vt:lpstr>Short Self-Assessment</vt:lpstr>
      <vt:lpstr>Short Self-Assessment</vt:lpstr>
      <vt:lpstr>Long Self-Assessment</vt:lpstr>
      <vt:lpstr>Long Self-Assessment</vt:lpstr>
      <vt:lpstr>Self-Assessment Results</vt:lpstr>
      <vt:lpstr>Self-Assessment Results</vt:lpstr>
      <vt:lpstr>Self-Assessment Results</vt:lpstr>
      <vt:lpstr>TPM Resources</vt:lpstr>
      <vt:lpstr>TPM Resources</vt:lpstr>
      <vt:lpstr>TPM Consortium</vt:lpstr>
      <vt:lpstr>Questions?</vt:lpstr>
      <vt:lpstr>Stakeholder Perspective</vt:lpstr>
      <vt:lpstr>Stakeholder Perspective</vt:lpstr>
      <vt:lpstr>Workshop Planning</vt:lpstr>
      <vt:lpstr>TPM Framework</vt:lpstr>
      <vt:lpstr>Workshop Planning</vt:lpstr>
      <vt:lpstr>During the Workshop</vt:lpstr>
      <vt:lpstr>Benefits</vt:lpstr>
      <vt:lpstr>Next Steps</vt:lpstr>
      <vt:lpstr>Wrap-up </vt:lpstr>
      <vt:lpstr>Features Under-development in December</vt:lpstr>
      <vt:lpstr>TPM Self-Assessment Workshops/Peer Exchanges  (to-date)</vt:lpstr>
      <vt:lpstr>Request TPM Capacity Building Assistance</vt:lpstr>
      <vt:lpstr>Contacts</vt:lpstr>
    </vt:vector>
  </TitlesOfParts>
  <Company>SEMCOG</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Glenda Marks</dc:creator>
  <cp:lastModifiedBy>Perry Lubin</cp:lastModifiedBy>
  <cp:revision>2797</cp:revision>
  <cp:lastPrinted>2017-07-12T20:28:57Z</cp:lastPrinted>
  <dcterms:created xsi:type="dcterms:W3CDTF">2014-09-25T14:25:43Z</dcterms:created>
  <dcterms:modified xsi:type="dcterms:W3CDTF">2017-07-12T20:29:10Z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0x010100F68E77E49D660342A4E56AFA1AEF5430</vt:lpwstr>
  </property>
</Properties>
</file>